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4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5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0"/>
  </p:notesMasterIdLst>
  <p:sldIdLst>
    <p:sldId id="256" r:id="rId2"/>
    <p:sldId id="278" r:id="rId3"/>
    <p:sldId id="279" r:id="rId4"/>
    <p:sldId id="259" r:id="rId5"/>
    <p:sldId id="277" r:id="rId6"/>
    <p:sldId id="276" r:id="rId7"/>
    <p:sldId id="280" r:id="rId8"/>
    <p:sldId id="281" r:id="rId9"/>
    <p:sldId id="260" r:id="rId10"/>
    <p:sldId id="282" r:id="rId11"/>
    <p:sldId id="261" r:id="rId12"/>
    <p:sldId id="262" r:id="rId13"/>
    <p:sldId id="263" r:id="rId14"/>
    <p:sldId id="264" r:id="rId15"/>
    <p:sldId id="266" r:id="rId16"/>
    <p:sldId id="267" r:id="rId17"/>
    <p:sldId id="265" r:id="rId18"/>
    <p:sldId id="284" r:id="rId19"/>
    <p:sldId id="283" r:id="rId20"/>
    <p:sldId id="285" r:id="rId21"/>
    <p:sldId id="298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69" r:id="rId32"/>
    <p:sldId id="270" r:id="rId33"/>
    <p:sldId id="295" r:id="rId34"/>
    <p:sldId id="296" r:id="rId35"/>
    <p:sldId id="297" r:id="rId36"/>
    <p:sldId id="272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1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F05AF-4DFB-41D5-A190-2E765A56B5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1508DF-ECF7-4D0C-8976-7E7F15FBF40D}">
      <dgm:prSet custT="1"/>
      <dgm:spPr/>
      <dgm:t>
        <a:bodyPr/>
        <a:lstStyle/>
        <a:p>
          <a:pPr rtl="0"/>
          <a:r>
            <a:rPr lang="en-US" sz="2100" b="1" dirty="0" smtClean="0">
              <a:latin typeface="Arial" pitchFamily="34" charset="0"/>
              <a:cs typeface="Arial" pitchFamily="34" charset="0"/>
            </a:rPr>
            <a:t>I</a:t>
          </a:r>
          <a:r>
            <a:rPr lang="ru-RU" sz="2100" b="1" dirty="0" smtClean="0">
              <a:latin typeface="Arial" pitchFamily="34" charset="0"/>
              <a:cs typeface="Arial" pitchFamily="34" charset="0"/>
            </a:rPr>
            <a:t>. ОБЩИЕ ПОЛОЖЕНИЯ</a:t>
          </a:r>
          <a:endParaRPr lang="ru-RU" sz="2100" b="1" dirty="0">
            <a:latin typeface="Arial" pitchFamily="34" charset="0"/>
            <a:cs typeface="Arial" pitchFamily="34" charset="0"/>
          </a:endParaRPr>
        </a:p>
      </dgm:t>
    </dgm:pt>
    <dgm:pt modelId="{5F589B38-BCA2-4281-8F3C-EA1F943D41EF}" type="parTrans" cxnId="{A6230B2F-0497-426F-8F9D-4F59C0AB11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6029C0D-5CC6-4445-9F48-7E9E7FFE18BA}" type="sibTrans" cxnId="{A6230B2F-0497-426F-8F9D-4F59C0AB11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5CB2EAC-43ED-445A-8C05-2CCD7D33A7A0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II. ТРЕБОВАНИЯ К СТРУКТУРЕ ООП ДО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887337A-20DD-4DB6-82E2-C7DF4C0BE97E}" type="parTrans" cxnId="{7A5E0620-DD17-44FE-9B63-643822D4D8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B5DAB52-4D3C-46C2-98FC-571DB4BE0A95}" type="sibTrans" cxnId="{7A5E0620-DD17-44FE-9B63-643822D4D8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90E34C2-A4FA-4375-B527-9784E035028A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III</a:t>
          </a:r>
          <a:r>
            <a:rPr lang="en-US" b="1" dirty="0" smtClean="0">
              <a:latin typeface="Arial" pitchFamily="34" charset="0"/>
              <a:cs typeface="Arial" pitchFamily="34" charset="0"/>
            </a:rPr>
            <a:t>.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ТРЕБОВАНИЯ К УСЛОВИЯМ РЕАЛИЗАЦИИ ООП ДО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0220888-29C8-42FA-9FFB-B64E7A9BE8B0}" type="parTrans" cxnId="{64CC7629-11DF-4866-A20F-CBA7EAF10AA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3163B00-95C3-49B7-A9B4-3B376D6FB8E3}" type="sibTrans" cxnId="{64CC7629-11DF-4866-A20F-CBA7EAF10AA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583EC3D-F4BB-4AD2-88E6-0235CC3848F0}">
      <dgm:prSet custT="1"/>
      <dgm:spPr/>
      <dgm:t>
        <a:bodyPr/>
        <a:lstStyle/>
        <a:p>
          <a:pPr rtl="0"/>
          <a:r>
            <a:rPr lang="ru-RU" sz="1600" dirty="0" smtClean="0">
              <a:latin typeface="Arial" pitchFamily="34" charset="0"/>
              <a:cs typeface="Arial" pitchFamily="34" charset="0"/>
            </a:rPr>
            <a:t>к психолого-педагогическим условиям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744B668-2304-4353-8347-8C07AD4D894A}" type="parTrans" cxnId="{EA623947-C106-499D-A38D-3A6D95554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E9F0EF2-C182-41EC-987D-0C11E351D9F0}" type="sibTrans" cxnId="{EA623947-C106-499D-A38D-3A6D95554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DB3E541-298E-42DA-B4AE-8DA7485DF609}">
      <dgm:prSet custT="1"/>
      <dgm:spPr/>
      <dgm:t>
        <a:bodyPr/>
        <a:lstStyle/>
        <a:p>
          <a:pPr rtl="0"/>
          <a:r>
            <a:rPr lang="ru-RU" sz="1600" dirty="0" smtClean="0">
              <a:latin typeface="Arial" pitchFamily="34" charset="0"/>
              <a:cs typeface="Arial" pitchFamily="34" charset="0"/>
            </a:rPr>
            <a:t>к кадровым условиям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6EAF8A6A-AB69-4902-B267-6D3A9724A26C}" type="parTrans" cxnId="{A77613DB-C35C-4C9E-AB6F-03CBB7E9AA8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DC96E31-0149-4434-B12C-C061D78042A9}" type="sibTrans" cxnId="{A77613DB-C35C-4C9E-AB6F-03CBB7E9AA8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6326B01-09B7-423F-8A2C-40690B449300}">
      <dgm:prSet custT="1"/>
      <dgm:spPr/>
      <dgm:t>
        <a:bodyPr/>
        <a:lstStyle/>
        <a:p>
          <a:pPr rtl="0"/>
          <a:r>
            <a:rPr lang="ru-RU" sz="1600" dirty="0" smtClean="0">
              <a:latin typeface="Arial" pitchFamily="34" charset="0"/>
              <a:cs typeface="Arial" pitchFamily="34" charset="0"/>
            </a:rPr>
            <a:t>к материально-техническим условиям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BB8546D-ED04-4E5A-8848-4361FECD5164}" type="parTrans" cxnId="{9E4E6E7B-D4DA-4DB0-AE89-7B553787590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B5D6F8-A1EA-4F50-B6E5-592E1347DECE}" type="sibTrans" cxnId="{9E4E6E7B-D4DA-4DB0-AE89-7B553787590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8E277B1-706C-4771-8153-064EB254E3E7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IV. ТРЕБОВАНИЯ К РЕЗУЛЬТАТАМ ОСВОЕНИЯ ООП ДО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4A528337-FABD-4634-BEE1-5315F3007DB4}" type="parTrans" cxnId="{78713B34-73D9-4573-A255-482D884D2A0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8F2BC2F-5E79-4B87-B98F-1033EF6DF2AC}" type="sibTrans" cxnId="{78713B34-73D9-4573-A255-482D884D2A0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27DE84C-0145-45C0-BCC3-522093119E69}">
      <dgm:prSet custT="1"/>
      <dgm:spPr/>
      <dgm:t>
        <a:bodyPr/>
        <a:lstStyle/>
        <a:p>
          <a:pPr rtl="0"/>
          <a:r>
            <a:rPr lang="ru-RU" sz="1600" dirty="0" smtClean="0">
              <a:latin typeface="Arial" pitchFamily="34" charset="0"/>
              <a:cs typeface="Arial" pitchFamily="34" charset="0"/>
            </a:rPr>
            <a:t>к развивающей предметно-пространственной среде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A8B48B7B-5269-49ED-A40C-531CD5181CEA}" type="parTrans" cxnId="{BF817CE9-1678-4CC6-BADA-762E014A67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97FE776-E94E-4BF9-86CA-CAD98FED2C7A}" type="sibTrans" cxnId="{BF817CE9-1678-4CC6-BADA-762E014A67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45F5FA8-A43F-48CB-A9E0-654784D38D99}">
      <dgm:prSet custT="1"/>
      <dgm:spPr/>
      <dgm:t>
        <a:bodyPr/>
        <a:lstStyle/>
        <a:p>
          <a:pPr rtl="0"/>
          <a:r>
            <a:rPr lang="ru-RU" sz="1600" dirty="0" smtClean="0">
              <a:latin typeface="Arial" pitchFamily="34" charset="0"/>
              <a:cs typeface="Arial" pitchFamily="34" charset="0"/>
            </a:rPr>
            <a:t>к финансовым условиям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E388F2E-D876-4911-A4DE-B31618D9C589}" type="parTrans" cxnId="{29C229AD-C96D-4FF2-8182-CA9652C0C3E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110C64C-39FF-4463-B68D-E4EC0DB76809}" type="sibTrans" cxnId="{29C229AD-C96D-4FF2-8182-CA9652C0C3E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0153C59-322C-45DD-B261-0BEA1DD1FB39}" type="pres">
      <dgm:prSet presAssocID="{C3AF05AF-4DFB-41D5-A190-2E765A56B5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EE5608-F722-4C50-A604-D4A8088B3C52}" type="pres">
      <dgm:prSet presAssocID="{AC1508DF-ECF7-4D0C-8976-7E7F15FBF40D}" presName="parentText" presStyleLbl="node1" presStyleIdx="0" presStyleCnt="4" custLinFactY="-215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502E1-0132-44DC-A231-8DC41D9B0923}" type="pres">
      <dgm:prSet presAssocID="{D6029C0D-5CC6-4445-9F48-7E9E7FFE18BA}" presName="spacer" presStyleCnt="0"/>
      <dgm:spPr/>
    </dgm:pt>
    <dgm:pt modelId="{82C9DFBF-D5B7-422D-8423-A9566CF8165A}" type="pres">
      <dgm:prSet presAssocID="{85CB2EAC-43ED-445A-8C05-2CCD7D33A7A0}" presName="parentText" presStyleLbl="node1" presStyleIdx="1" presStyleCnt="4" custLinFactNeighborY="-67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69FFC-924C-42CC-B9F9-542FA872891D}" type="pres">
      <dgm:prSet presAssocID="{4B5DAB52-4D3C-46C2-98FC-571DB4BE0A95}" presName="spacer" presStyleCnt="0"/>
      <dgm:spPr/>
    </dgm:pt>
    <dgm:pt modelId="{F2C7EA58-5A01-44EE-ABEF-75818CB85192}" type="pres">
      <dgm:prSet presAssocID="{D90E34C2-A4FA-4375-B527-9784E035028A}" presName="parentText" presStyleLbl="node1" presStyleIdx="2" presStyleCnt="4" custLinFactNeighborY="7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D4AFF-BE05-4E75-BA4D-43614F6C4FFB}" type="pres">
      <dgm:prSet presAssocID="{D90E34C2-A4FA-4375-B527-9784E035028A}" presName="childText" presStyleLbl="revTx" presStyleIdx="0" presStyleCnt="1" custScaleY="105023" custLinFactNeighborY="28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C2E60-155B-45B6-8CA3-F1BDCFF20623}" type="pres">
      <dgm:prSet presAssocID="{78E277B1-706C-4771-8153-064EB254E3E7}" presName="parentText" presStyleLbl="node1" presStyleIdx="3" presStyleCnt="4" custLinFactNeighborY="20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A8F84-B870-4644-8042-87A51BBA2524}" type="presOf" srcId="{D27DE84C-0145-45C0-BCC3-522093119E69}" destId="{0CED4AFF-BE05-4E75-BA4D-43614F6C4FFB}" srcOrd="0" destOrd="1" presId="urn:microsoft.com/office/officeart/2005/8/layout/vList2"/>
    <dgm:cxn modelId="{A77613DB-C35C-4C9E-AB6F-03CBB7E9AA80}" srcId="{D90E34C2-A4FA-4375-B527-9784E035028A}" destId="{3DB3E541-298E-42DA-B4AE-8DA7485DF609}" srcOrd="2" destOrd="0" parTransId="{6EAF8A6A-AB69-4902-B267-6D3A9724A26C}" sibTransId="{ADC96E31-0149-4434-B12C-C061D78042A9}"/>
    <dgm:cxn modelId="{BF817CE9-1678-4CC6-BADA-762E014A67FD}" srcId="{D90E34C2-A4FA-4375-B527-9784E035028A}" destId="{D27DE84C-0145-45C0-BCC3-522093119E69}" srcOrd="1" destOrd="0" parTransId="{A8B48B7B-5269-49ED-A40C-531CD5181CEA}" sibTransId="{097FE776-E94E-4BF9-86CA-CAD98FED2C7A}"/>
    <dgm:cxn modelId="{E1FD62DD-3DD4-44AA-9F54-4C6F763879CE}" type="presOf" srcId="{045F5FA8-A43F-48CB-A9E0-654784D38D99}" destId="{0CED4AFF-BE05-4E75-BA4D-43614F6C4FFB}" srcOrd="0" destOrd="4" presId="urn:microsoft.com/office/officeart/2005/8/layout/vList2"/>
    <dgm:cxn modelId="{7A5E0620-DD17-44FE-9B63-643822D4D889}" srcId="{C3AF05AF-4DFB-41D5-A190-2E765A56B557}" destId="{85CB2EAC-43ED-445A-8C05-2CCD7D33A7A0}" srcOrd="1" destOrd="0" parTransId="{0887337A-20DD-4DB6-82E2-C7DF4C0BE97E}" sibTransId="{4B5DAB52-4D3C-46C2-98FC-571DB4BE0A95}"/>
    <dgm:cxn modelId="{A74A5068-6B9E-47E3-A325-330CA1786B2E}" type="presOf" srcId="{D583EC3D-F4BB-4AD2-88E6-0235CC3848F0}" destId="{0CED4AFF-BE05-4E75-BA4D-43614F6C4FFB}" srcOrd="0" destOrd="0" presId="urn:microsoft.com/office/officeart/2005/8/layout/vList2"/>
    <dgm:cxn modelId="{CEC0A39A-C641-4A87-8AAA-62168DB7DFE8}" type="presOf" srcId="{85CB2EAC-43ED-445A-8C05-2CCD7D33A7A0}" destId="{82C9DFBF-D5B7-422D-8423-A9566CF8165A}" srcOrd="0" destOrd="0" presId="urn:microsoft.com/office/officeart/2005/8/layout/vList2"/>
    <dgm:cxn modelId="{29C229AD-C96D-4FF2-8182-CA9652C0C3EC}" srcId="{D90E34C2-A4FA-4375-B527-9784E035028A}" destId="{045F5FA8-A43F-48CB-A9E0-654784D38D99}" srcOrd="4" destOrd="0" parTransId="{7E388F2E-D876-4911-A4DE-B31618D9C589}" sibTransId="{7110C64C-39FF-4463-B68D-E4EC0DB76809}"/>
    <dgm:cxn modelId="{EA623947-C106-499D-A38D-3A6D9555471C}" srcId="{D90E34C2-A4FA-4375-B527-9784E035028A}" destId="{D583EC3D-F4BB-4AD2-88E6-0235CC3848F0}" srcOrd="0" destOrd="0" parTransId="{3744B668-2304-4353-8347-8C07AD4D894A}" sibTransId="{AE9F0EF2-C182-41EC-987D-0C11E351D9F0}"/>
    <dgm:cxn modelId="{9E4E6E7B-D4DA-4DB0-AE89-7B5537875902}" srcId="{D90E34C2-A4FA-4375-B527-9784E035028A}" destId="{56326B01-09B7-423F-8A2C-40690B449300}" srcOrd="3" destOrd="0" parTransId="{3BB8546D-ED04-4E5A-8848-4361FECD5164}" sibTransId="{DCB5D6F8-A1EA-4F50-B6E5-592E1347DECE}"/>
    <dgm:cxn modelId="{526CB9E9-CEEE-4AAA-B6AF-F408113379DE}" type="presOf" srcId="{78E277B1-706C-4771-8153-064EB254E3E7}" destId="{536C2E60-155B-45B6-8CA3-F1BDCFF20623}" srcOrd="0" destOrd="0" presId="urn:microsoft.com/office/officeart/2005/8/layout/vList2"/>
    <dgm:cxn modelId="{78713B34-73D9-4573-A255-482D884D2A0C}" srcId="{C3AF05AF-4DFB-41D5-A190-2E765A56B557}" destId="{78E277B1-706C-4771-8153-064EB254E3E7}" srcOrd="3" destOrd="0" parTransId="{4A528337-FABD-4634-BEE1-5315F3007DB4}" sibTransId="{D8F2BC2F-5E79-4B87-B98F-1033EF6DF2AC}"/>
    <dgm:cxn modelId="{84D83D02-D984-4D36-9B4E-2FE36BA42B7F}" type="presOf" srcId="{D90E34C2-A4FA-4375-B527-9784E035028A}" destId="{F2C7EA58-5A01-44EE-ABEF-75818CB85192}" srcOrd="0" destOrd="0" presId="urn:microsoft.com/office/officeart/2005/8/layout/vList2"/>
    <dgm:cxn modelId="{84B9DA36-22BD-4839-BB2F-BB0CD914B31B}" type="presOf" srcId="{C3AF05AF-4DFB-41D5-A190-2E765A56B557}" destId="{A0153C59-322C-45DD-B261-0BEA1DD1FB39}" srcOrd="0" destOrd="0" presId="urn:microsoft.com/office/officeart/2005/8/layout/vList2"/>
    <dgm:cxn modelId="{0AAFE908-9281-48CE-BB9B-7F35BBA88F67}" type="presOf" srcId="{56326B01-09B7-423F-8A2C-40690B449300}" destId="{0CED4AFF-BE05-4E75-BA4D-43614F6C4FFB}" srcOrd="0" destOrd="3" presId="urn:microsoft.com/office/officeart/2005/8/layout/vList2"/>
    <dgm:cxn modelId="{DBD1A29D-6134-4919-B386-B42D85EDF321}" type="presOf" srcId="{3DB3E541-298E-42DA-B4AE-8DA7485DF609}" destId="{0CED4AFF-BE05-4E75-BA4D-43614F6C4FFB}" srcOrd="0" destOrd="2" presId="urn:microsoft.com/office/officeart/2005/8/layout/vList2"/>
    <dgm:cxn modelId="{64CC7629-11DF-4866-A20F-CBA7EAF10AA6}" srcId="{C3AF05AF-4DFB-41D5-A190-2E765A56B557}" destId="{D90E34C2-A4FA-4375-B527-9784E035028A}" srcOrd="2" destOrd="0" parTransId="{00220888-29C8-42FA-9FFB-B64E7A9BE8B0}" sibTransId="{03163B00-95C3-49B7-A9B4-3B376D6FB8E3}"/>
    <dgm:cxn modelId="{2280F7A3-933B-4780-B3F5-578DD6F3AB2B}" type="presOf" srcId="{AC1508DF-ECF7-4D0C-8976-7E7F15FBF40D}" destId="{5BEE5608-F722-4C50-A604-D4A8088B3C52}" srcOrd="0" destOrd="0" presId="urn:microsoft.com/office/officeart/2005/8/layout/vList2"/>
    <dgm:cxn modelId="{A6230B2F-0497-426F-8F9D-4F59C0AB116B}" srcId="{C3AF05AF-4DFB-41D5-A190-2E765A56B557}" destId="{AC1508DF-ECF7-4D0C-8976-7E7F15FBF40D}" srcOrd="0" destOrd="0" parTransId="{5F589B38-BCA2-4281-8F3C-EA1F943D41EF}" sibTransId="{D6029C0D-5CC6-4445-9F48-7E9E7FFE18BA}"/>
    <dgm:cxn modelId="{BC6B88FA-B75F-4424-A0AB-81A520A0A1B5}" type="presParOf" srcId="{A0153C59-322C-45DD-B261-0BEA1DD1FB39}" destId="{5BEE5608-F722-4C50-A604-D4A8088B3C52}" srcOrd="0" destOrd="0" presId="urn:microsoft.com/office/officeart/2005/8/layout/vList2"/>
    <dgm:cxn modelId="{4924D280-BBDE-41B0-BAB4-564E1375596B}" type="presParOf" srcId="{A0153C59-322C-45DD-B261-0BEA1DD1FB39}" destId="{B7A502E1-0132-44DC-A231-8DC41D9B0923}" srcOrd="1" destOrd="0" presId="urn:microsoft.com/office/officeart/2005/8/layout/vList2"/>
    <dgm:cxn modelId="{56ACB6DB-7909-4DB7-94FF-E60F37BB451C}" type="presParOf" srcId="{A0153C59-322C-45DD-B261-0BEA1DD1FB39}" destId="{82C9DFBF-D5B7-422D-8423-A9566CF8165A}" srcOrd="2" destOrd="0" presId="urn:microsoft.com/office/officeart/2005/8/layout/vList2"/>
    <dgm:cxn modelId="{54DCF7A4-E1AF-4CC8-B263-543083FFFFBF}" type="presParOf" srcId="{A0153C59-322C-45DD-B261-0BEA1DD1FB39}" destId="{2ED69FFC-924C-42CC-B9F9-542FA872891D}" srcOrd="3" destOrd="0" presId="urn:microsoft.com/office/officeart/2005/8/layout/vList2"/>
    <dgm:cxn modelId="{F10C4B4C-62A3-49CD-B5E0-0CF7622CEFCE}" type="presParOf" srcId="{A0153C59-322C-45DD-B261-0BEA1DD1FB39}" destId="{F2C7EA58-5A01-44EE-ABEF-75818CB85192}" srcOrd="4" destOrd="0" presId="urn:microsoft.com/office/officeart/2005/8/layout/vList2"/>
    <dgm:cxn modelId="{8F6F1B9D-5B4F-45CB-98FD-84E58CE1F024}" type="presParOf" srcId="{A0153C59-322C-45DD-B261-0BEA1DD1FB39}" destId="{0CED4AFF-BE05-4E75-BA4D-43614F6C4FFB}" srcOrd="5" destOrd="0" presId="urn:microsoft.com/office/officeart/2005/8/layout/vList2"/>
    <dgm:cxn modelId="{451E9D5E-024A-4863-B22A-28AF01A5C7C0}" type="presParOf" srcId="{A0153C59-322C-45DD-B261-0BEA1DD1FB39}" destId="{536C2E60-155B-45B6-8CA3-F1BDCFF2062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Самообслуживание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элементарный бытовой труд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самообслуживание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бытовой труд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в помещении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/>
      <dgm:spPr/>
      <dgm:t>
        <a:bodyPr/>
        <a:lstStyle/>
        <a:p>
          <a:pPr rtl="0">
            <a:spcAft>
              <a:spcPts val="0"/>
            </a:spcAft>
          </a:pPr>
          <a:r>
            <a:rPr lang="ru-RU" dirty="0" smtClean="0">
              <a:latin typeface="Arial" pitchFamily="34" charset="0"/>
              <a:cs typeface="Arial" pitchFamily="34" charset="0"/>
            </a:rPr>
            <a:t>бытовой труд</a:t>
          </a:r>
        </a:p>
        <a:p>
          <a:pPr rtl="0">
            <a:spcAft>
              <a:spcPts val="0"/>
            </a:spcAft>
          </a:pPr>
          <a:r>
            <a:rPr lang="ru-RU" dirty="0" smtClean="0">
              <a:latin typeface="Arial" pitchFamily="34" charset="0"/>
              <a:cs typeface="Arial" pitchFamily="34" charset="0"/>
            </a:rPr>
            <a:t>на улице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12558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2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44ECAE-9D35-4781-A76B-59B36BCDCA2A}" type="presOf" srcId="{CD609820-82E3-40CC-A272-B1A4BA6951A3}" destId="{D8C50267-EC82-4E7C-856B-F75197FBEB58}" srcOrd="0" destOrd="0" presId="urn:microsoft.com/office/officeart/2005/8/layout/hierarchy3"/>
    <dgm:cxn modelId="{77AEE3C8-53C3-4E41-8A15-BFF6996A36AC}" type="presOf" srcId="{790C0259-0E13-422D-86AA-C6AEEAE5A4C5}" destId="{03DB3585-4966-4384-B92B-36A4C2FA126E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9307B3E9-A31A-4A6C-B3F1-04CF5908CFD5}" type="presOf" srcId="{3F6DCD3B-FC7B-4529-8C31-DF36D7E8363D}" destId="{76F9942F-226E-44AF-96D2-65D277366096}" srcOrd="0" destOrd="0" presId="urn:microsoft.com/office/officeart/2005/8/layout/hierarchy3"/>
    <dgm:cxn modelId="{1268C0DA-DD2F-40E9-AA2B-ADED0270913F}" type="presOf" srcId="{46F1A65D-5EEA-4685-8357-EB0F97484105}" destId="{F32C8DFD-A6CB-4A70-8A50-477A193651D2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D6F4D1C0-68BB-4F23-925B-276898A8224A}" type="presOf" srcId="{398176C2-17E7-4A9C-A205-731AB69D4A93}" destId="{B13808B5-1BC2-4F07-8F83-39966228D918}" srcOrd="1" destOrd="0" presId="urn:microsoft.com/office/officeart/2005/8/layout/hierarchy3"/>
    <dgm:cxn modelId="{01036409-E885-49D7-A8EA-3EC4E04CA558}" type="presOf" srcId="{F45ED365-2512-43F3-8293-75F0D4139B2D}" destId="{89F48356-9A49-4620-8AB4-4505F913DDAF}" srcOrd="0" destOrd="0" presId="urn:microsoft.com/office/officeart/2005/8/layout/hierarchy3"/>
    <dgm:cxn modelId="{E2B90651-1DA4-490E-8B15-CE3E03A7DB60}" type="presOf" srcId="{BD3D1612-1245-4D8F-956E-217319DB91C4}" destId="{34639101-E28C-4150-98AB-717A8B1FE58E}" srcOrd="0" destOrd="0" presId="urn:microsoft.com/office/officeart/2005/8/layout/hierarchy3"/>
    <dgm:cxn modelId="{A8BBFF6C-2502-4E99-B2F7-BAE12D781313}" type="presOf" srcId="{398176C2-17E7-4A9C-A205-731AB69D4A93}" destId="{FC6393E0-8A1C-4C20-91CB-B432A2B22550}" srcOrd="0" destOrd="0" presId="urn:microsoft.com/office/officeart/2005/8/layout/hierarchy3"/>
    <dgm:cxn modelId="{F0DD3E25-52E4-4E65-8C62-60CC7D27366B}" srcId="{398176C2-17E7-4A9C-A205-731AB69D4A93}" destId="{F45ED365-2512-43F3-8293-75F0D4139B2D}" srcOrd="2" destOrd="0" parTransId="{46F1A65D-5EEA-4685-8357-EB0F97484105}" sibTransId="{DA17E2D8-292F-4B95-A5C2-6958605DB040}"/>
    <dgm:cxn modelId="{73D1C98A-B5D4-44F7-BA53-3E36DEEA8507}" type="presOf" srcId="{068E53E1-10C2-4FB5-8621-5A4FC7788022}" destId="{985737AB-C7D0-4F24-9AF9-8A0F4B82E795}" srcOrd="0" destOrd="0" presId="urn:microsoft.com/office/officeart/2005/8/layout/hierarchy3"/>
    <dgm:cxn modelId="{0CF82485-6735-4DDF-84CE-949E086D97BD}" type="presParOf" srcId="{985737AB-C7D0-4F24-9AF9-8A0F4B82E795}" destId="{3653E4C9-124C-4238-A12D-1889064E9B74}" srcOrd="0" destOrd="0" presId="urn:microsoft.com/office/officeart/2005/8/layout/hierarchy3"/>
    <dgm:cxn modelId="{D895F5DF-AFEE-40D9-9196-33CD68AD1FF5}" type="presParOf" srcId="{3653E4C9-124C-4238-A12D-1889064E9B74}" destId="{E6B32ECF-B095-4062-A5D3-F8A51AAA06B4}" srcOrd="0" destOrd="0" presId="urn:microsoft.com/office/officeart/2005/8/layout/hierarchy3"/>
    <dgm:cxn modelId="{8AB97270-CF8D-4D28-8331-64F9DC80C0C5}" type="presParOf" srcId="{E6B32ECF-B095-4062-A5D3-F8A51AAA06B4}" destId="{FC6393E0-8A1C-4C20-91CB-B432A2B22550}" srcOrd="0" destOrd="0" presId="urn:microsoft.com/office/officeart/2005/8/layout/hierarchy3"/>
    <dgm:cxn modelId="{04B62CE2-1E2B-4A6F-8E60-8E8202A8BE22}" type="presParOf" srcId="{E6B32ECF-B095-4062-A5D3-F8A51AAA06B4}" destId="{B13808B5-1BC2-4F07-8F83-39966228D918}" srcOrd="1" destOrd="0" presId="urn:microsoft.com/office/officeart/2005/8/layout/hierarchy3"/>
    <dgm:cxn modelId="{CA15F8B4-0206-4D0B-81F6-BC0551966FA4}" type="presParOf" srcId="{3653E4C9-124C-4238-A12D-1889064E9B74}" destId="{194A3F71-61F5-4953-AD0B-541BAEA4AC69}" srcOrd="1" destOrd="0" presId="urn:microsoft.com/office/officeart/2005/8/layout/hierarchy3"/>
    <dgm:cxn modelId="{75CDD374-3041-4525-A65E-01B1D6416969}" type="presParOf" srcId="{194A3F71-61F5-4953-AD0B-541BAEA4AC69}" destId="{D8C50267-EC82-4E7C-856B-F75197FBEB58}" srcOrd="0" destOrd="0" presId="urn:microsoft.com/office/officeart/2005/8/layout/hierarchy3"/>
    <dgm:cxn modelId="{63A3DEE9-FDB5-4744-9375-AFD8B4030C2E}" type="presParOf" srcId="{194A3F71-61F5-4953-AD0B-541BAEA4AC69}" destId="{03DB3585-4966-4384-B92B-36A4C2FA126E}" srcOrd="1" destOrd="0" presId="urn:microsoft.com/office/officeart/2005/8/layout/hierarchy3"/>
    <dgm:cxn modelId="{4648F61C-8912-4AA2-8982-2A133045EB11}" type="presParOf" srcId="{194A3F71-61F5-4953-AD0B-541BAEA4AC69}" destId="{76F9942F-226E-44AF-96D2-65D277366096}" srcOrd="2" destOrd="0" presId="urn:microsoft.com/office/officeart/2005/8/layout/hierarchy3"/>
    <dgm:cxn modelId="{3F6AE124-8E04-4CBD-AD9C-3E1B703781A7}" type="presParOf" srcId="{194A3F71-61F5-4953-AD0B-541BAEA4AC69}" destId="{34639101-E28C-4150-98AB-717A8B1FE58E}" srcOrd="3" destOrd="0" presId="urn:microsoft.com/office/officeart/2005/8/layout/hierarchy3"/>
    <dgm:cxn modelId="{84BABF5F-86CD-41E7-9344-2E9FFCE55346}" type="presParOf" srcId="{194A3F71-61F5-4953-AD0B-541BAEA4AC69}" destId="{F32C8DFD-A6CB-4A70-8A50-477A193651D2}" srcOrd="4" destOrd="0" presId="urn:microsoft.com/office/officeart/2005/8/layout/hierarchy3"/>
    <dgm:cxn modelId="{B387C588-A36A-4C76-91D3-223AC17092FF}" type="presParOf" srcId="{194A3F71-61F5-4953-AD0B-541BAEA4AC69}" destId="{89F48356-9A49-4620-8AB4-4505F913DDA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 custT="1"/>
      <dgm:spPr/>
      <dgm:t>
        <a:bodyPr/>
        <a:lstStyle/>
        <a:p>
          <a:pPr rtl="0"/>
          <a:r>
            <a:rPr lang="ru-RU" sz="3200" dirty="0" smtClean="0">
              <a:latin typeface="Arial" pitchFamily="34" charset="0"/>
              <a:cs typeface="Arial" pitchFamily="34" charset="0"/>
            </a:rPr>
            <a:t>Конструирование</a:t>
          </a:r>
          <a:br>
            <a:rPr lang="ru-RU" sz="3200" dirty="0" smtClean="0">
              <a:latin typeface="Arial" pitchFamily="34" charset="0"/>
              <a:cs typeface="Arial" pitchFamily="34" charset="0"/>
            </a:rPr>
          </a:br>
          <a:r>
            <a:rPr lang="ru-RU" sz="3200" dirty="0" smtClean="0">
              <a:latin typeface="Arial" pitchFamily="34" charset="0"/>
              <a:cs typeface="Arial" pitchFamily="34" charset="0"/>
            </a:rPr>
            <a:t>из различных материалов 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(конструкторов, модулей, бумаги, природного и иного материала)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363337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</dgm:ptLst>
  <dgm:cxnLst>
    <dgm:cxn modelId="{51BC26A4-AC07-4DC7-A883-21F5269326CD}" type="presOf" srcId="{398176C2-17E7-4A9C-A205-731AB69D4A93}" destId="{FC6393E0-8A1C-4C20-91CB-B432A2B22550}" srcOrd="0" destOrd="0" presId="urn:microsoft.com/office/officeart/2005/8/layout/hierarchy3"/>
    <dgm:cxn modelId="{638A9F86-F858-4DEF-8ADB-F324E6CF1BFA}" type="presOf" srcId="{068E53E1-10C2-4FB5-8621-5A4FC7788022}" destId="{985737AB-C7D0-4F24-9AF9-8A0F4B82E795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31EED4DD-6CDE-41BD-955E-DD9EEE033CAC}" type="presOf" srcId="{398176C2-17E7-4A9C-A205-731AB69D4A93}" destId="{B13808B5-1BC2-4F07-8F83-39966228D918}" srcOrd="1" destOrd="0" presId="urn:microsoft.com/office/officeart/2005/8/layout/hierarchy3"/>
    <dgm:cxn modelId="{C10BB2C4-3768-43EE-85BD-D4891335A363}" type="presParOf" srcId="{985737AB-C7D0-4F24-9AF9-8A0F4B82E795}" destId="{3653E4C9-124C-4238-A12D-1889064E9B74}" srcOrd="0" destOrd="0" presId="urn:microsoft.com/office/officeart/2005/8/layout/hierarchy3"/>
    <dgm:cxn modelId="{DA5F6617-07B1-4437-80A3-131E79E67228}" type="presParOf" srcId="{3653E4C9-124C-4238-A12D-1889064E9B74}" destId="{E6B32ECF-B095-4062-A5D3-F8A51AAA06B4}" srcOrd="0" destOrd="0" presId="urn:microsoft.com/office/officeart/2005/8/layout/hierarchy3"/>
    <dgm:cxn modelId="{FC680A09-786E-423E-AAF0-587A97345074}" type="presParOf" srcId="{E6B32ECF-B095-4062-A5D3-F8A51AAA06B4}" destId="{FC6393E0-8A1C-4C20-91CB-B432A2B22550}" srcOrd="0" destOrd="0" presId="urn:microsoft.com/office/officeart/2005/8/layout/hierarchy3"/>
    <dgm:cxn modelId="{97E6A045-31AA-4FB9-9717-6DD2230DA1D7}" type="presParOf" srcId="{E6B32ECF-B095-4062-A5D3-F8A51AAA06B4}" destId="{B13808B5-1BC2-4F07-8F83-39966228D918}" srcOrd="1" destOrd="0" presId="urn:microsoft.com/office/officeart/2005/8/layout/hierarchy3"/>
    <dgm:cxn modelId="{D4ED9943-E54A-4965-9811-6D1286794911}" type="presParOf" srcId="{3653E4C9-124C-4238-A12D-1889064E9B74}" destId="{194A3F71-61F5-4953-AD0B-541BAEA4AC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Изобразительная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рисование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лепка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аппликация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2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23971D-83A4-4655-AA91-E298A7C2B027}" type="presOf" srcId="{F45ED365-2512-43F3-8293-75F0D4139B2D}" destId="{89F48356-9A49-4620-8AB4-4505F913DDAF}" srcOrd="0" destOrd="0" presId="urn:microsoft.com/office/officeart/2005/8/layout/hierarchy3"/>
    <dgm:cxn modelId="{9EB54809-BD77-4630-AFD3-83FD1E73AAB3}" type="presOf" srcId="{398176C2-17E7-4A9C-A205-731AB69D4A93}" destId="{FC6393E0-8A1C-4C20-91CB-B432A2B22550}" srcOrd="0" destOrd="0" presId="urn:microsoft.com/office/officeart/2005/8/layout/hierarchy3"/>
    <dgm:cxn modelId="{EACB86B6-6807-4732-90FD-2A2CF6D3418E}" type="presOf" srcId="{790C0259-0E13-422D-86AA-C6AEEAE5A4C5}" destId="{03DB3585-4966-4384-B92B-36A4C2FA126E}" srcOrd="0" destOrd="0" presId="urn:microsoft.com/office/officeart/2005/8/layout/hierarchy3"/>
    <dgm:cxn modelId="{2E0B5423-8C9A-4C04-AF23-E587C5E01BC0}" type="presOf" srcId="{398176C2-17E7-4A9C-A205-731AB69D4A93}" destId="{B13808B5-1BC2-4F07-8F83-39966228D918}" srcOrd="1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FC3C4FBD-E706-4CF3-8CF3-ECB0C1B455E5}" type="presOf" srcId="{BD3D1612-1245-4D8F-956E-217319DB91C4}" destId="{34639101-E28C-4150-98AB-717A8B1FE58E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BB0AA32C-0426-4EF8-9959-E8CF1D09578F}" type="presOf" srcId="{3F6DCD3B-FC7B-4529-8C31-DF36D7E8363D}" destId="{76F9942F-226E-44AF-96D2-65D277366096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1D322A63-7579-4100-830B-B2B51FF32226}" type="presOf" srcId="{068E53E1-10C2-4FB5-8621-5A4FC7788022}" destId="{985737AB-C7D0-4F24-9AF9-8A0F4B82E795}" srcOrd="0" destOrd="0" presId="urn:microsoft.com/office/officeart/2005/8/layout/hierarchy3"/>
    <dgm:cxn modelId="{544ED5D9-D39E-48E1-8693-62A533E551B3}" type="presOf" srcId="{46F1A65D-5EEA-4685-8357-EB0F97484105}" destId="{F32C8DFD-A6CB-4A70-8A50-477A193651D2}" srcOrd="0" destOrd="0" presId="urn:microsoft.com/office/officeart/2005/8/layout/hierarchy3"/>
    <dgm:cxn modelId="{F0DD3E25-52E4-4E65-8C62-60CC7D27366B}" srcId="{398176C2-17E7-4A9C-A205-731AB69D4A93}" destId="{F45ED365-2512-43F3-8293-75F0D4139B2D}" srcOrd="2" destOrd="0" parTransId="{46F1A65D-5EEA-4685-8357-EB0F97484105}" sibTransId="{DA17E2D8-292F-4B95-A5C2-6958605DB040}"/>
    <dgm:cxn modelId="{3BA4197A-D751-4DDE-ABE8-DEB9A60194C4}" type="presOf" srcId="{CD609820-82E3-40CC-A272-B1A4BA6951A3}" destId="{D8C50267-EC82-4E7C-856B-F75197FBEB58}" srcOrd="0" destOrd="0" presId="urn:microsoft.com/office/officeart/2005/8/layout/hierarchy3"/>
    <dgm:cxn modelId="{192CDD20-E809-49B7-9456-A0A8FC3662A3}" type="presParOf" srcId="{985737AB-C7D0-4F24-9AF9-8A0F4B82E795}" destId="{3653E4C9-124C-4238-A12D-1889064E9B74}" srcOrd="0" destOrd="0" presId="urn:microsoft.com/office/officeart/2005/8/layout/hierarchy3"/>
    <dgm:cxn modelId="{AB31013B-2202-4B49-A2FA-E925396C292D}" type="presParOf" srcId="{3653E4C9-124C-4238-A12D-1889064E9B74}" destId="{E6B32ECF-B095-4062-A5D3-F8A51AAA06B4}" srcOrd="0" destOrd="0" presId="urn:microsoft.com/office/officeart/2005/8/layout/hierarchy3"/>
    <dgm:cxn modelId="{5180E358-62DA-4E86-88BA-BAF5A4BA5345}" type="presParOf" srcId="{E6B32ECF-B095-4062-A5D3-F8A51AAA06B4}" destId="{FC6393E0-8A1C-4C20-91CB-B432A2B22550}" srcOrd="0" destOrd="0" presId="urn:microsoft.com/office/officeart/2005/8/layout/hierarchy3"/>
    <dgm:cxn modelId="{B966413D-CFF4-47F9-9D7C-B78B8613DA6F}" type="presParOf" srcId="{E6B32ECF-B095-4062-A5D3-F8A51AAA06B4}" destId="{B13808B5-1BC2-4F07-8F83-39966228D918}" srcOrd="1" destOrd="0" presId="urn:microsoft.com/office/officeart/2005/8/layout/hierarchy3"/>
    <dgm:cxn modelId="{B2B3D8F4-0F40-46CC-88C8-7F67877F7A39}" type="presParOf" srcId="{3653E4C9-124C-4238-A12D-1889064E9B74}" destId="{194A3F71-61F5-4953-AD0B-541BAEA4AC69}" srcOrd="1" destOrd="0" presId="urn:microsoft.com/office/officeart/2005/8/layout/hierarchy3"/>
    <dgm:cxn modelId="{2622A7CE-96E9-4003-AD51-C6C5CBE38754}" type="presParOf" srcId="{194A3F71-61F5-4953-AD0B-541BAEA4AC69}" destId="{D8C50267-EC82-4E7C-856B-F75197FBEB58}" srcOrd="0" destOrd="0" presId="urn:microsoft.com/office/officeart/2005/8/layout/hierarchy3"/>
    <dgm:cxn modelId="{55517DFB-8791-4F33-B9CE-61F93EB5D6AB}" type="presParOf" srcId="{194A3F71-61F5-4953-AD0B-541BAEA4AC69}" destId="{03DB3585-4966-4384-B92B-36A4C2FA126E}" srcOrd="1" destOrd="0" presId="urn:microsoft.com/office/officeart/2005/8/layout/hierarchy3"/>
    <dgm:cxn modelId="{96AD2019-F545-4E8D-88DD-680E0C994BA1}" type="presParOf" srcId="{194A3F71-61F5-4953-AD0B-541BAEA4AC69}" destId="{76F9942F-226E-44AF-96D2-65D277366096}" srcOrd="2" destOrd="0" presId="urn:microsoft.com/office/officeart/2005/8/layout/hierarchy3"/>
    <dgm:cxn modelId="{6A56AFF5-6D04-4B89-B033-CF4B5B5E9704}" type="presParOf" srcId="{194A3F71-61F5-4953-AD0B-541BAEA4AC69}" destId="{34639101-E28C-4150-98AB-717A8B1FE58E}" srcOrd="3" destOrd="0" presId="urn:microsoft.com/office/officeart/2005/8/layout/hierarchy3"/>
    <dgm:cxn modelId="{1DD5EE17-6330-46C5-A639-8425CD76D381}" type="presParOf" srcId="{194A3F71-61F5-4953-AD0B-541BAEA4AC69}" destId="{F32C8DFD-A6CB-4A70-8A50-477A193651D2}" srcOrd="4" destOrd="0" presId="urn:microsoft.com/office/officeart/2005/8/layout/hierarchy3"/>
    <dgm:cxn modelId="{5A97EC3D-41D9-4CFB-9467-1A46177039F1}" type="presParOf" srcId="{194A3F71-61F5-4953-AD0B-541BAEA4AC69}" destId="{89F48356-9A49-4620-8AB4-4505F913DDA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Музыкальная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 custT="1"/>
      <dgm:spPr/>
      <dgm:t>
        <a:bodyPr/>
        <a:lstStyle/>
        <a:p>
          <a:pPr rtl="0"/>
          <a:r>
            <a:rPr lang="ru-RU" sz="2200" dirty="0" smtClean="0">
              <a:latin typeface="Arial" pitchFamily="34" charset="0"/>
              <a:cs typeface="Arial" pitchFamily="34" charset="0"/>
            </a:rPr>
            <a:t>пение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 custT="1"/>
      <dgm:spPr/>
      <dgm:t>
        <a:bodyPr/>
        <a:lstStyle/>
        <a:p>
          <a:pPr rtl="0"/>
          <a:r>
            <a:rPr lang="ru-RU" sz="2200" dirty="0" smtClean="0">
              <a:latin typeface="Arial" pitchFamily="34" charset="0"/>
              <a:cs typeface="Arial" pitchFamily="34" charset="0"/>
            </a:rPr>
            <a:t>музыкально – ритмические движения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игра на детских музыкальных инструментах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3FBEB08-4742-460F-9D2E-BB7E8BEDDD02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восприятие и понимание смысла музыкальных произведений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C1A3C9F-3D99-4E4B-A28C-3E8907CCFBF3}" type="parTrans" cxnId="{AEB4EF36-6374-4ABE-AF18-8ACDFE17262E}">
      <dgm:prSet/>
      <dgm:spPr/>
      <dgm:t>
        <a:bodyPr/>
        <a:lstStyle/>
        <a:p>
          <a:endParaRPr lang="ru-RU"/>
        </a:p>
      </dgm:t>
    </dgm:pt>
    <dgm:pt modelId="{57B8CFBD-7941-47F4-8FE6-A699C5737E45}" type="sibTrans" cxnId="{AEB4EF36-6374-4ABE-AF18-8ACDFE17262E}">
      <dgm:prSet/>
      <dgm:spPr/>
      <dgm:t>
        <a:bodyPr/>
        <a:lstStyle/>
        <a:p>
          <a:endParaRPr lang="ru-RU"/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65507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0632F160-6CBC-4FFE-9033-5CBC897D8B5B}" type="pres">
      <dgm:prSet presAssocID="{4C1A3C9F-3D99-4E4B-A28C-3E8907CCFBF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1D39FC0A-2092-4784-85F3-E51DF86E6521}" type="pres">
      <dgm:prSet presAssocID="{23FBEB08-4742-460F-9D2E-BB7E8BEDDD02}" presName="childText" presStyleLbl="bgAcc1" presStyleIdx="0" presStyleCnt="4" custScaleX="258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50267-EC82-4E7C-856B-F75197FBEB58}" type="pres">
      <dgm:prSet presAssocID="{CD609820-82E3-40CC-A272-B1A4BA6951A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1" presStyleCnt="4" custScaleX="26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2" presStyleCnt="4" custScaleX="26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3" presStyleCnt="4" custScaleX="26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EC4994-3380-4935-9949-33CFC4FAD0A0}" type="presOf" srcId="{068E53E1-10C2-4FB5-8621-5A4FC7788022}" destId="{985737AB-C7D0-4F24-9AF9-8A0F4B82E795}" srcOrd="0" destOrd="0" presId="urn:microsoft.com/office/officeart/2005/8/layout/hierarchy3"/>
    <dgm:cxn modelId="{A4C51292-DE74-4596-BB01-7E01B8C0806C}" type="presOf" srcId="{BD3D1612-1245-4D8F-956E-217319DB91C4}" destId="{34639101-E28C-4150-98AB-717A8B1FE58E}" srcOrd="0" destOrd="0" presId="urn:microsoft.com/office/officeart/2005/8/layout/hierarchy3"/>
    <dgm:cxn modelId="{A15CBFBC-BB45-4CE1-80FB-D50FFB365673}" type="presOf" srcId="{398176C2-17E7-4A9C-A205-731AB69D4A93}" destId="{B13808B5-1BC2-4F07-8F83-39966228D918}" srcOrd="1" destOrd="0" presId="urn:microsoft.com/office/officeart/2005/8/layout/hierarchy3"/>
    <dgm:cxn modelId="{AEB4EF36-6374-4ABE-AF18-8ACDFE17262E}" srcId="{398176C2-17E7-4A9C-A205-731AB69D4A93}" destId="{23FBEB08-4742-460F-9D2E-BB7E8BEDDD02}" srcOrd="0" destOrd="0" parTransId="{4C1A3C9F-3D99-4E4B-A28C-3E8907CCFBF3}" sibTransId="{57B8CFBD-7941-47F4-8FE6-A699C5737E45}"/>
    <dgm:cxn modelId="{E738031B-3DAD-44DA-88F2-1B1E22640AD6}" type="presOf" srcId="{F45ED365-2512-43F3-8293-75F0D4139B2D}" destId="{89F48356-9A49-4620-8AB4-4505F913DDAF}" srcOrd="0" destOrd="0" presId="urn:microsoft.com/office/officeart/2005/8/layout/hierarchy3"/>
    <dgm:cxn modelId="{0FBE3228-DA42-4366-B399-3349BB232F81}" type="presOf" srcId="{790C0259-0E13-422D-86AA-C6AEEAE5A4C5}" destId="{03DB3585-4966-4384-B92B-36A4C2FA126E}" srcOrd="0" destOrd="0" presId="urn:microsoft.com/office/officeart/2005/8/layout/hierarchy3"/>
    <dgm:cxn modelId="{CBCAB091-1831-4719-859F-22B20C3B750E}" type="presOf" srcId="{398176C2-17E7-4A9C-A205-731AB69D4A93}" destId="{FC6393E0-8A1C-4C20-91CB-B432A2B22550}" srcOrd="0" destOrd="0" presId="urn:microsoft.com/office/officeart/2005/8/layout/hierarchy3"/>
    <dgm:cxn modelId="{0D536F74-2B0E-4350-8604-0D3301A2096C}" type="presOf" srcId="{46F1A65D-5EEA-4685-8357-EB0F97484105}" destId="{F32C8DFD-A6CB-4A70-8A50-477A193651D2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D27191A7-51E9-4EBE-8D54-DD8CEC5B74A9}" srcId="{398176C2-17E7-4A9C-A205-731AB69D4A93}" destId="{790C0259-0E13-422D-86AA-C6AEEAE5A4C5}" srcOrd="1" destOrd="0" parTransId="{CD609820-82E3-40CC-A272-B1A4BA6951A3}" sibTransId="{618A8D63-4E00-41BF-9189-4993F9F5A8FD}"/>
    <dgm:cxn modelId="{F0DD3E25-52E4-4E65-8C62-60CC7D27366B}" srcId="{398176C2-17E7-4A9C-A205-731AB69D4A93}" destId="{F45ED365-2512-43F3-8293-75F0D4139B2D}" srcOrd="3" destOrd="0" parTransId="{46F1A65D-5EEA-4685-8357-EB0F97484105}" sibTransId="{DA17E2D8-292F-4B95-A5C2-6958605DB040}"/>
    <dgm:cxn modelId="{38B4C75D-E138-4B2F-A7AE-CBE25514512B}" type="presOf" srcId="{3F6DCD3B-FC7B-4529-8C31-DF36D7E8363D}" destId="{76F9942F-226E-44AF-96D2-65D277366096}" srcOrd="0" destOrd="0" presId="urn:microsoft.com/office/officeart/2005/8/layout/hierarchy3"/>
    <dgm:cxn modelId="{6BFECDDE-42DE-407E-A656-D199A51417E9}" type="presOf" srcId="{CD609820-82E3-40CC-A272-B1A4BA6951A3}" destId="{D8C50267-EC82-4E7C-856B-F75197FBEB58}" srcOrd="0" destOrd="0" presId="urn:microsoft.com/office/officeart/2005/8/layout/hierarchy3"/>
    <dgm:cxn modelId="{017AF5CC-A246-43D4-87D5-144D5CFC94EB}" srcId="{398176C2-17E7-4A9C-A205-731AB69D4A93}" destId="{BD3D1612-1245-4D8F-956E-217319DB91C4}" srcOrd="2" destOrd="0" parTransId="{3F6DCD3B-FC7B-4529-8C31-DF36D7E8363D}" sibTransId="{183711A2-C143-4417-8758-38976A46CFFA}"/>
    <dgm:cxn modelId="{7AE250AC-0B78-4E92-AA3E-D6E23EBD60C8}" type="presOf" srcId="{4C1A3C9F-3D99-4E4B-A28C-3E8907CCFBF3}" destId="{0632F160-6CBC-4FFE-9033-5CBC897D8B5B}" srcOrd="0" destOrd="0" presId="urn:microsoft.com/office/officeart/2005/8/layout/hierarchy3"/>
    <dgm:cxn modelId="{9759DCE3-774F-4EDD-9778-13C5BD827B58}" type="presOf" srcId="{23FBEB08-4742-460F-9D2E-BB7E8BEDDD02}" destId="{1D39FC0A-2092-4784-85F3-E51DF86E6521}" srcOrd="0" destOrd="0" presId="urn:microsoft.com/office/officeart/2005/8/layout/hierarchy3"/>
    <dgm:cxn modelId="{C2CBD85B-8927-4974-94DC-AB960BCFE15B}" type="presParOf" srcId="{985737AB-C7D0-4F24-9AF9-8A0F4B82E795}" destId="{3653E4C9-124C-4238-A12D-1889064E9B74}" srcOrd="0" destOrd="0" presId="urn:microsoft.com/office/officeart/2005/8/layout/hierarchy3"/>
    <dgm:cxn modelId="{44363578-492E-48CD-B6EC-0ACFD9907601}" type="presParOf" srcId="{3653E4C9-124C-4238-A12D-1889064E9B74}" destId="{E6B32ECF-B095-4062-A5D3-F8A51AAA06B4}" srcOrd="0" destOrd="0" presId="urn:microsoft.com/office/officeart/2005/8/layout/hierarchy3"/>
    <dgm:cxn modelId="{4289FC8F-6A88-464D-9C67-8D7DF30A2CE1}" type="presParOf" srcId="{E6B32ECF-B095-4062-A5D3-F8A51AAA06B4}" destId="{FC6393E0-8A1C-4C20-91CB-B432A2B22550}" srcOrd="0" destOrd="0" presId="urn:microsoft.com/office/officeart/2005/8/layout/hierarchy3"/>
    <dgm:cxn modelId="{8FC4A9F6-F1F1-46F6-B134-DB33DD66D16B}" type="presParOf" srcId="{E6B32ECF-B095-4062-A5D3-F8A51AAA06B4}" destId="{B13808B5-1BC2-4F07-8F83-39966228D918}" srcOrd="1" destOrd="0" presId="urn:microsoft.com/office/officeart/2005/8/layout/hierarchy3"/>
    <dgm:cxn modelId="{A7D86909-D832-42F0-9E8F-783C3EBFC4A9}" type="presParOf" srcId="{3653E4C9-124C-4238-A12D-1889064E9B74}" destId="{194A3F71-61F5-4953-AD0B-541BAEA4AC69}" srcOrd="1" destOrd="0" presId="urn:microsoft.com/office/officeart/2005/8/layout/hierarchy3"/>
    <dgm:cxn modelId="{B3A70AD5-B67A-44BF-BEEB-B2E1BD2AC893}" type="presParOf" srcId="{194A3F71-61F5-4953-AD0B-541BAEA4AC69}" destId="{0632F160-6CBC-4FFE-9033-5CBC897D8B5B}" srcOrd="0" destOrd="0" presId="urn:microsoft.com/office/officeart/2005/8/layout/hierarchy3"/>
    <dgm:cxn modelId="{1F616F0B-7B5A-4C45-B48D-8D20CD4DA785}" type="presParOf" srcId="{194A3F71-61F5-4953-AD0B-541BAEA4AC69}" destId="{1D39FC0A-2092-4784-85F3-E51DF86E6521}" srcOrd="1" destOrd="0" presId="urn:microsoft.com/office/officeart/2005/8/layout/hierarchy3"/>
    <dgm:cxn modelId="{619E6FC0-828B-4D41-8DC3-DA8847BC3D81}" type="presParOf" srcId="{194A3F71-61F5-4953-AD0B-541BAEA4AC69}" destId="{D8C50267-EC82-4E7C-856B-F75197FBEB58}" srcOrd="2" destOrd="0" presId="urn:microsoft.com/office/officeart/2005/8/layout/hierarchy3"/>
    <dgm:cxn modelId="{61733437-0F6B-44DA-84EA-944FDC16DB8A}" type="presParOf" srcId="{194A3F71-61F5-4953-AD0B-541BAEA4AC69}" destId="{03DB3585-4966-4384-B92B-36A4C2FA126E}" srcOrd="3" destOrd="0" presId="urn:microsoft.com/office/officeart/2005/8/layout/hierarchy3"/>
    <dgm:cxn modelId="{4C5A5838-FE31-4E4D-9665-74AE8A343DBD}" type="presParOf" srcId="{194A3F71-61F5-4953-AD0B-541BAEA4AC69}" destId="{76F9942F-226E-44AF-96D2-65D277366096}" srcOrd="4" destOrd="0" presId="urn:microsoft.com/office/officeart/2005/8/layout/hierarchy3"/>
    <dgm:cxn modelId="{850179C3-ED94-4955-BFAA-99012696AEAF}" type="presParOf" srcId="{194A3F71-61F5-4953-AD0B-541BAEA4AC69}" destId="{34639101-E28C-4150-98AB-717A8B1FE58E}" srcOrd="5" destOrd="0" presId="urn:microsoft.com/office/officeart/2005/8/layout/hierarchy3"/>
    <dgm:cxn modelId="{D671BC8F-8A2C-43B3-8D7D-D51197ECF64B}" type="presParOf" srcId="{194A3F71-61F5-4953-AD0B-541BAEA4AC69}" destId="{F32C8DFD-A6CB-4A70-8A50-477A193651D2}" srcOrd="6" destOrd="0" presId="urn:microsoft.com/office/officeart/2005/8/layout/hierarchy3"/>
    <dgm:cxn modelId="{7769B8F6-ACEE-4662-AC50-FFBA83673AAE}" type="presParOf" srcId="{194A3F71-61F5-4953-AD0B-541BAEA4AC69}" destId="{89F48356-9A49-4620-8AB4-4505F913DDA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Двигательная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овладение основными движениями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13051" custScaleY="187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C4143DB1-5BB5-4B6D-B068-A592FD422AE8}" type="presOf" srcId="{790C0259-0E13-422D-86AA-C6AEEAE5A4C5}" destId="{03DB3585-4966-4384-B92B-36A4C2FA126E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F0913E7E-F1CC-4175-A43D-B93A54BC3FDC}" type="presOf" srcId="{068E53E1-10C2-4FB5-8621-5A4FC7788022}" destId="{985737AB-C7D0-4F24-9AF9-8A0F4B82E795}" srcOrd="0" destOrd="0" presId="urn:microsoft.com/office/officeart/2005/8/layout/hierarchy3"/>
    <dgm:cxn modelId="{AD78B879-9D0D-4091-9D92-92385149AA8E}" type="presOf" srcId="{CD609820-82E3-40CC-A272-B1A4BA6951A3}" destId="{D8C50267-EC82-4E7C-856B-F75197FBEB58}" srcOrd="0" destOrd="0" presId="urn:microsoft.com/office/officeart/2005/8/layout/hierarchy3"/>
    <dgm:cxn modelId="{F8783FFD-CB49-44EA-9F12-1DB154A2A94C}" type="presOf" srcId="{398176C2-17E7-4A9C-A205-731AB69D4A93}" destId="{B13808B5-1BC2-4F07-8F83-39966228D918}" srcOrd="1" destOrd="0" presId="urn:microsoft.com/office/officeart/2005/8/layout/hierarchy3"/>
    <dgm:cxn modelId="{6B1597E8-D7BE-4C7C-9B71-D82E4D300468}" type="presOf" srcId="{398176C2-17E7-4A9C-A205-731AB69D4A93}" destId="{FC6393E0-8A1C-4C20-91CB-B432A2B22550}" srcOrd="0" destOrd="0" presId="urn:microsoft.com/office/officeart/2005/8/layout/hierarchy3"/>
    <dgm:cxn modelId="{C22915F6-482B-4734-9A6D-CE950FBA096A}" type="presParOf" srcId="{985737AB-C7D0-4F24-9AF9-8A0F4B82E795}" destId="{3653E4C9-124C-4238-A12D-1889064E9B74}" srcOrd="0" destOrd="0" presId="urn:microsoft.com/office/officeart/2005/8/layout/hierarchy3"/>
    <dgm:cxn modelId="{88771BE2-9DB8-4BAD-B196-7FEB64AF6471}" type="presParOf" srcId="{3653E4C9-124C-4238-A12D-1889064E9B74}" destId="{E6B32ECF-B095-4062-A5D3-F8A51AAA06B4}" srcOrd="0" destOrd="0" presId="urn:microsoft.com/office/officeart/2005/8/layout/hierarchy3"/>
    <dgm:cxn modelId="{0B9AD313-1F39-4B4D-AA13-575CE34A8D07}" type="presParOf" srcId="{E6B32ECF-B095-4062-A5D3-F8A51AAA06B4}" destId="{FC6393E0-8A1C-4C20-91CB-B432A2B22550}" srcOrd="0" destOrd="0" presId="urn:microsoft.com/office/officeart/2005/8/layout/hierarchy3"/>
    <dgm:cxn modelId="{2054A3F7-99A9-441D-857B-EBB4ACE11ECE}" type="presParOf" srcId="{E6B32ECF-B095-4062-A5D3-F8A51AAA06B4}" destId="{B13808B5-1BC2-4F07-8F83-39966228D918}" srcOrd="1" destOrd="0" presId="urn:microsoft.com/office/officeart/2005/8/layout/hierarchy3"/>
    <dgm:cxn modelId="{B3FA63A8-31DC-4A3E-9744-FBFF92CED0E2}" type="presParOf" srcId="{3653E4C9-124C-4238-A12D-1889064E9B74}" destId="{194A3F71-61F5-4953-AD0B-541BAEA4AC69}" srcOrd="1" destOrd="0" presId="urn:microsoft.com/office/officeart/2005/8/layout/hierarchy3"/>
    <dgm:cxn modelId="{CD82AA20-AB47-42EA-ADB7-178C7DBE7FBF}" type="presParOf" srcId="{194A3F71-61F5-4953-AD0B-541BAEA4AC69}" destId="{D8C50267-EC82-4E7C-856B-F75197FBEB58}" srcOrd="0" destOrd="0" presId="urn:microsoft.com/office/officeart/2005/8/layout/hierarchy3"/>
    <dgm:cxn modelId="{3B27440C-6F6E-46F8-B433-AA582911F5A5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Целевой раздел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671E012-2DCB-4637-B0B0-1A0787653E75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Содержательный раздел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716C723A-59D7-4AC7-A5C6-DE0C41C0CB86}" type="parTrans" cxnId="{E7C91A91-B45C-40FF-80FA-BFC082E8A7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BF54134-10C9-4826-8A25-9B4A717F0D8F}" type="sibTrans" cxnId="{E7C91A91-B45C-40FF-80FA-BFC082E8A7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14E99AB-74DC-4F44-8A7C-F054AB0EA558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Организационный раздел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B880D087-4DBD-4431-853C-66003A749930}" type="parTrans" cxnId="{8CBB7533-7C18-4EEC-9E30-0B855617B6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20C516C-DE27-4FF6-9212-B24F8C89C6A6}" type="sibTrans" cxnId="{8CBB7533-7C18-4EEC-9E30-0B855617B6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E013A-E765-4E34-8024-9E55ECBA9F1A}" type="pres">
      <dgm:prSet presAssocID="{61A85AF2-5D4C-4169-BBF9-BE7FCD9A3523}" presName="spaceBetweenRectangles" presStyleCnt="0"/>
      <dgm:spPr/>
      <dgm:t>
        <a:bodyPr/>
        <a:lstStyle/>
        <a:p>
          <a:endParaRPr lang="ru-RU"/>
        </a:p>
      </dgm:t>
    </dgm:pt>
    <dgm:pt modelId="{65A992BE-B548-4EC8-9E0C-6DE300E618D2}" type="pres">
      <dgm:prSet presAssocID="{9671E012-2DCB-4637-B0B0-1A0787653E75}" presName="parentLin" presStyleCnt="0"/>
      <dgm:spPr/>
      <dgm:t>
        <a:bodyPr/>
        <a:lstStyle/>
        <a:p>
          <a:endParaRPr lang="ru-RU"/>
        </a:p>
      </dgm:t>
    </dgm:pt>
    <dgm:pt modelId="{6BBFF5CE-D379-4190-AC6C-104A6E94DD68}" type="pres">
      <dgm:prSet presAssocID="{9671E012-2DCB-4637-B0B0-1A0787653E7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1E1E758-A277-49D9-B887-D34E4173601F}" type="pres">
      <dgm:prSet presAssocID="{9671E012-2DCB-4637-B0B0-1A0787653E7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47796-D50F-4B27-ADCA-BBC55F9E7FAE}" type="pres">
      <dgm:prSet presAssocID="{9671E012-2DCB-4637-B0B0-1A0787653E75}" presName="negativeSpace" presStyleCnt="0"/>
      <dgm:spPr/>
      <dgm:t>
        <a:bodyPr/>
        <a:lstStyle/>
        <a:p>
          <a:endParaRPr lang="ru-RU"/>
        </a:p>
      </dgm:t>
    </dgm:pt>
    <dgm:pt modelId="{F66CFA3F-A7D0-4835-9A4D-059FBC3DFCA8}" type="pres">
      <dgm:prSet presAssocID="{9671E012-2DCB-4637-B0B0-1A0787653E7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D740B-9521-4D5D-9631-563215031380}" type="pres">
      <dgm:prSet presAssocID="{1BF54134-10C9-4826-8A25-9B4A717F0D8F}" presName="spaceBetweenRectangles" presStyleCnt="0"/>
      <dgm:spPr/>
      <dgm:t>
        <a:bodyPr/>
        <a:lstStyle/>
        <a:p>
          <a:endParaRPr lang="ru-RU"/>
        </a:p>
      </dgm:t>
    </dgm:pt>
    <dgm:pt modelId="{7416D1BC-1820-488E-A9BB-9B58AFE8D7A3}" type="pres">
      <dgm:prSet presAssocID="{514E99AB-74DC-4F44-8A7C-F054AB0EA558}" presName="parentLin" presStyleCnt="0"/>
      <dgm:spPr/>
      <dgm:t>
        <a:bodyPr/>
        <a:lstStyle/>
        <a:p>
          <a:endParaRPr lang="ru-RU"/>
        </a:p>
      </dgm:t>
    </dgm:pt>
    <dgm:pt modelId="{B7DF66E3-CB0E-411F-BA20-7F38432772AE}" type="pres">
      <dgm:prSet presAssocID="{514E99AB-74DC-4F44-8A7C-F054AB0EA55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67E199D-D227-4FD5-828B-C6B47CA3797B}" type="pres">
      <dgm:prSet presAssocID="{514E99AB-74DC-4F44-8A7C-F054AB0EA55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94607-8195-48E1-A123-08DDA1AACF12}" type="pres">
      <dgm:prSet presAssocID="{514E99AB-74DC-4F44-8A7C-F054AB0EA558}" presName="negativeSpace" presStyleCnt="0"/>
      <dgm:spPr/>
      <dgm:t>
        <a:bodyPr/>
        <a:lstStyle/>
        <a:p>
          <a:endParaRPr lang="ru-RU"/>
        </a:p>
      </dgm:t>
    </dgm:pt>
    <dgm:pt modelId="{FF1129C6-5D03-4966-AA66-C4C1895ECD56}" type="pres">
      <dgm:prSet presAssocID="{514E99AB-74DC-4F44-8A7C-F054AB0EA55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BB7533-7C18-4EEC-9E30-0B855617B6FD}" srcId="{6E529879-A33A-452F-BD37-593DE1ED699F}" destId="{514E99AB-74DC-4F44-8A7C-F054AB0EA558}" srcOrd="2" destOrd="0" parTransId="{B880D087-4DBD-4431-853C-66003A749930}" sibTransId="{B20C516C-DE27-4FF6-9212-B24F8C89C6A6}"/>
    <dgm:cxn modelId="{0304A32B-A036-4AB2-B18A-22851B3DC323}" type="presOf" srcId="{514E99AB-74DC-4F44-8A7C-F054AB0EA558}" destId="{B7DF66E3-CB0E-411F-BA20-7F38432772AE}" srcOrd="0" destOrd="0" presId="urn:microsoft.com/office/officeart/2005/8/layout/list1"/>
    <dgm:cxn modelId="{BF474A4E-C41D-4D3A-8F7E-41D02D7A7086}" type="presOf" srcId="{6E529879-A33A-452F-BD37-593DE1ED699F}" destId="{B4F93557-2C89-467D-B888-84557F1F169D}" srcOrd="0" destOrd="0" presId="urn:microsoft.com/office/officeart/2005/8/layout/list1"/>
    <dgm:cxn modelId="{BED73E49-45A1-46C3-A0C4-3FAE3278269E}" type="presOf" srcId="{B320A83A-0842-4E90-9B15-706C6E8D2613}" destId="{35581F5D-3A7F-49A4-BE90-691626527ED2}" srcOrd="1" destOrd="0" presId="urn:microsoft.com/office/officeart/2005/8/layout/list1"/>
    <dgm:cxn modelId="{6D4D8625-A3C3-432B-815B-F9E708980E0D}" type="presOf" srcId="{514E99AB-74DC-4F44-8A7C-F054AB0EA558}" destId="{967E199D-D227-4FD5-828B-C6B47CA3797B}" srcOrd="1" destOrd="0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964ED0B2-2FBC-4DCA-97C4-279772FD66D8}" type="presOf" srcId="{B320A83A-0842-4E90-9B15-706C6E8D2613}" destId="{BEAE3B9B-FC39-45D7-88AC-1EF34A72587E}" srcOrd="0" destOrd="0" presId="urn:microsoft.com/office/officeart/2005/8/layout/list1"/>
    <dgm:cxn modelId="{E7C91A91-B45C-40FF-80FA-BFC082E8A79C}" srcId="{6E529879-A33A-452F-BD37-593DE1ED699F}" destId="{9671E012-2DCB-4637-B0B0-1A0787653E75}" srcOrd="1" destOrd="0" parTransId="{716C723A-59D7-4AC7-A5C6-DE0C41C0CB86}" sibTransId="{1BF54134-10C9-4826-8A25-9B4A717F0D8F}"/>
    <dgm:cxn modelId="{12418CA2-0724-4864-B92F-ED1D4D8E6C51}" type="presOf" srcId="{9671E012-2DCB-4637-B0B0-1A0787653E75}" destId="{11E1E758-A277-49D9-B887-D34E4173601F}" srcOrd="1" destOrd="0" presId="urn:microsoft.com/office/officeart/2005/8/layout/list1"/>
    <dgm:cxn modelId="{A7669E27-37DA-473B-8E39-1EE5FAFFD365}" type="presOf" srcId="{9671E012-2DCB-4637-B0B0-1A0787653E75}" destId="{6BBFF5CE-D379-4190-AC6C-104A6E94DD68}" srcOrd="0" destOrd="0" presId="urn:microsoft.com/office/officeart/2005/8/layout/list1"/>
    <dgm:cxn modelId="{8BCA6B20-4E60-42BD-8B89-05C1438FA143}" type="presParOf" srcId="{B4F93557-2C89-467D-B888-84557F1F169D}" destId="{8A1022BA-4976-4CF1-831A-55BA8DB6E0D2}" srcOrd="0" destOrd="0" presId="urn:microsoft.com/office/officeart/2005/8/layout/list1"/>
    <dgm:cxn modelId="{3BCC6344-CDAE-41E6-A4EB-4AFE615F7641}" type="presParOf" srcId="{8A1022BA-4976-4CF1-831A-55BA8DB6E0D2}" destId="{BEAE3B9B-FC39-45D7-88AC-1EF34A72587E}" srcOrd="0" destOrd="0" presId="urn:microsoft.com/office/officeart/2005/8/layout/list1"/>
    <dgm:cxn modelId="{B3AD360F-CCF1-4E27-852A-C08018A81735}" type="presParOf" srcId="{8A1022BA-4976-4CF1-831A-55BA8DB6E0D2}" destId="{35581F5D-3A7F-49A4-BE90-691626527ED2}" srcOrd="1" destOrd="0" presId="urn:microsoft.com/office/officeart/2005/8/layout/list1"/>
    <dgm:cxn modelId="{1F8C8BE2-CCEA-47F6-ADD9-E1EB01772006}" type="presParOf" srcId="{B4F93557-2C89-467D-B888-84557F1F169D}" destId="{A6F888F7-2B28-496D-A915-9FFD252922C5}" srcOrd="1" destOrd="0" presId="urn:microsoft.com/office/officeart/2005/8/layout/list1"/>
    <dgm:cxn modelId="{2CC2C3F5-10A7-4FC6-BB94-1A48D0F66D04}" type="presParOf" srcId="{B4F93557-2C89-467D-B888-84557F1F169D}" destId="{76D800E8-F55D-4306-B57C-6DF74DCC36FC}" srcOrd="2" destOrd="0" presId="urn:microsoft.com/office/officeart/2005/8/layout/list1"/>
    <dgm:cxn modelId="{5ADB9CC1-214C-4D11-8EAD-50F9C6778925}" type="presParOf" srcId="{B4F93557-2C89-467D-B888-84557F1F169D}" destId="{9CAE013A-E765-4E34-8024-9E55ECBA9F1A}" srcOrd="3" destOrd="0" presId="urn:microsoft.com/office/officeart/2005/8/layout/list1"/>
    <dgm:cxn modelId="{D07BDA49-76B0-4011-9093-F38B299E4423}" type="presParOf" srcId="{B4F93557-2C89-467D-B888-84557F1F169D}" destId="{65A992BE-B548-4EC8-9E0C-6DE300E618D2}" srcOrd="4" destOrd="0" presId="urn:microsoft.com/office/officeart/2005/8/layout/list1"/>
    <dgm:cxn modelId="{DE5EF60C-D201-4270-92AA-2E4A1DB7FC2B}" type="presParOf" srcId="{65A992BE-B548-4EC8-9E0C-6DE300E618D2}" destId="{6BBFF5CE-D379-4190-AC6C-104A6E94DD68}" srcOrd="0" destOrd="0" presId="urn:microsoft.com/office/officeart/2005/8/layout/list1"/>
    <dgm:cxn modelId="{62ABBE94-F26E-4197-81B4-8713EB5117BE}" type="presParOf" srcId="{65A992BE-B548-4EC8-9E0C-6DE300E618D2}" destId="{11E1E758-A277-49D9-B887-D34E4173601F}" srcOrd="1" destOrd="0" presId="urn:microsoft.com/office/officeart/2005/8/layout/list1"/>
    <dgm:cxn modelId="{CD5104D2-286F-4C8D-868F-EE998FE9A52D}" type="presParOf" srcId="{B4F93557-2C89-467D-B888-84557F1F169D}" destId="{32847796-D50F-4B27-ADCA-BBC55F9E7FAE}" srcOrd="5" destOrd="0" presId="urn:microsoft.com/office/officeart/2005/8/layout/list1"/>
    <dgm:cxn modelId="{09C10347-0F7A-4506-88F6-EAA357C45325}" type="presParOf" srcId="{B4F93557-2C89-467D-B888-84557F1F169D}" destId="{F66CFA3F-A7D0-4835-9A4D-059FBC3DFCA8}" srcOrd="6" destOrd="0" presId="urn:microsoft.com/office/officeart/2005/8/layout/list1"/>
    <dgm:cxn modelId="{BA09ED3F-530F-40AB-B154-92D37B2FF763}" type="presParOf" srcId="{B4F93557-2C89-467D-B888-84557F1F169D}" destId="{9B9D740B-9521-4D5D-9631-563215031380}" srcOrd="7" destOrd="0" presId="urn:microsoft.com/office/officeart/2005/8/layout/list1"/>
    <dgm:cxn modelId="{DEB8D487-7D58-4686-AA28-5F2924173FE1}" type="presParOf" srcId="{B4F93557-2C89-467D-B888-84557F1F169D}" destId="{7416D1BC-1820-488E-A9BB-9B58AFE8D7A3}" srcOrd="8" destOrd="0" presId="urn:microsoft.com/office/officeart/2005/8/layout/list1"/>
    <dgm:cxn modelId="{B6E45907-B970-4172-9784-869C269DE68F}" type="presParOf" srcId="{7416D1BC-1820-488E-A9BB-9B58AFE8D7A3}" destId="{B7DF66E3-CB0E-411F-BA20-7F38432772AE}" srcOrd="0" destOrd="0" presId="urn:microsoft.com/office/officeart/2005/8/layout/list1"/>
    <dgm:cxn modelId="{0E4A7F52-B325-48CD-93AE-330D1A017A87}" type="presParOf" srcId="{7416D1BC-1820-488E-A9BB-9B58AFE8D7A3}" destId="{967E199D-D227-4FD5-828B-C6B47CA3797B}" srcOrd="1" destOrd="0" presId="urn:microsoft.com/office/officeart/2005/8/layout/list1"/>
    <dgm:cxn modelId="{8AE41DD4-DEA5-4759-B9F1-995CE91E14AD}" type="presParOf" srcId="{B4F93557-2C89-467D-B888-84557F1F169D}" destId="{D2294607-8195-48E1-A123-08DDA1AACF12}" srcOrd="9" destOrd="0" presId="urn:microsoft.com/office/officeart/2005/8/layout/list1"/>
    <dgm:cxn modelId="{813109BB-7A78-43EB-9537-EB21F7135319}" type="presParOf" srcId="{B4F93557-2C89-467D-B888-84557F1F169D}" destId="{FF1129C6-5D03-4966-AA66-C4C1895ECD5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328E45E-7C07-4665-9EB3-A35F84733661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526C8-55E4-4BF1-9E48-4DD4FF6195B7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Уважение к человеческому достоинству детей, формирование и поддержка их положительной самооценки, уверенности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в собственных возможностях и способностях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9580A40-6B25-48CC-B907-9EC097532169}" type="parTrans" cxnId="{195618AE-1D57-45E2-AF6A-FBA50B81D00C}">
      <dgm:prSet/>
      <dgm:spPr/>
      <dgm:t>
        <a:bodyPr/>
        <a:lstStyle/>
        <a:p>
          <a:endParaRPr lang="ru-RU"/>
        </a:p>
      </dgm:t>
    </dgm:pt>
    <dgm:pt modelId="{D84315C6-6ED7-47C7-A514-DEC0A47A331B}" type="sibTrans" cxnId="{195618AE-1D57-45E2-AF6A-FBA50B81D00C}">
      <dgm:prSet/>
      <dgm:spPr/>
      <dgm:t>
        <a:bodyPr/>
        <a:lstStyle/>
        <a:p>
          <a:endParaRPr lang="ru-RU"/>
        </a:p>
      </dgm:t>
    </dgm:pt>
    <dgm:pt modelId="{1A12A046-9F39-4618-A74B-EC66D6822DFB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Использование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в образовательной деятельности форм и методов работы, соответствующих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возрастным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и индивидуальным особенностям детей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1600" dirty="0" smtClean="0">
              <a:latin typeface="Arial" pitchFamily="34" charset="0"/>
              <a:cs typeface="Arial" pitchFamily="34" charset="0"/>
            </a:rPr>
            <a:t>(недопустимость как искусственного ускорения, так и искусственного замедления развития детей)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BD196DA-08A4-4D51-8CA2-39ABB3B24FDD}" type="parTrans" cxnId="{3BD562F3-767F-4A90-89F0-C622D53D3B8C}">
      <dgm:prSet/>
      <dgm:spPr/>
      <dgm:t>
        <a:bodyPr/>
        <a:lstStyle/>
        <a:p>
          <a:endParaRPr lang="ru-RU"/>
        </a:p>
      </dgm:t>
    </dgm:pt>
    <dgm:pt modelId="{71E74800-7EB9-41F4-BA68-22B2FD1B339F}" type="sibTrans" cxnId="{3BD562F3-767F-4A90-89F0-C622D53D3B8C}">
      <dgm:prSet/>
      <dgm:spPr/>
      <dgm:t>
        <a:bodyPr/>
        <a:lstStyle/>
        <a:p>
          <a:endParaRPr lang="ru-RU"/>
        </a:p>
      </dgm:t>
    </dgm:pt>
    <dgm:pt modelId="{48311774-F3A7-4292-8BA1-88547EA138B8}" type="pres">
      <dgm:prSet presAssocID="{0328E45E-7C07-4665-9EB3-A35F847336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073DF-48AE-4EAD-AC19-FB9F0400AB64}" type="pres">
      <dgm:prSet presAssocID="{148526C8-55E4-4BF1-9E48-4DD4FF6195B7}" presName="compNode" presStyleCnt="0"/>
      <dgm:spPr/>
    </dgm:pt>
    <dgm:pt modelId="{F3B22369-DB2E-4CA3-B223-40B553298DBF}" type="pres">
      <dgm:prSet presAssocID="{148526C8-55E4-4BF1-9E48-4DD4FF6195B7}" presName="pictRect" presStyleLbl="node1" presStyleIdx="0" presStyleCnt="2" custScaleX="62250" custScaleY="6635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27412F2C-C3A2-4D57-9799-7FBBB0D068DC}" type="pres">
      <dgm:prSet presAssocID="{148526C8-55E4-4BF1-9E48-4DD4FF6195B7}" presName="textRect" presStyleLbl="revTx" presStyleIdx="0" presStyleCnt="2" custScaleY="151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D9254-0AC2-44D3-BA9C-3F46CE8BA099}" type="pres">
      <dgm:prSet presAssocID="{D84315C6-6ED7-47C7-A514-DEC0A47A33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1E0164-AC72-47A7-AE7D-A02D1D4E2224}" type="pres">
      <dgm:prSet presAssocID="{1A12A046-9F39-4618-A74B-EC66D6822DFB}" presName="compNode" presStyleCnt="0"/>
      <dgm:spPr/>
    </dgm:pt>
    <dgm:pt modelId="{F0A4E98A-A8CC-4C07-8031-3D30C407419B}" type="pres">
      <dgm:prSet presAssocID="{1A12A046-9F39-4618-A74B-EC66D6822DFB}" presName="pictRect" presStyleLbl="node1" presStyleIdx="1" presStyleCnt="2" custScaleX="62250" custScaleY="66359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CA3D9AF5-B8D3-41C1-BF91-E43BD1585208}" type="pres">
      <dgm:prSet presAssocID="{1A12A046-9F39-4618-A74B-EC66D6822DFB}" presName="textRect" presStyleLbl="revTx" presStyleIdx="1" presStyleCnt="2" custScaleY="154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5618AE-1D57-45E2-AF6A-FBA50B81D00C}" srcId="{0328E45E-7C07-4665-9EB3-A35F84733661}" destId="{148526C8-55E4-4BF1-9E48-4DD4FF6195B7}" srcOrd="0" destOrd="0" parTransId="{59580A40-6B25-48CC-B907-9EC097532169}" sibTransId="{D84315C6-6ED7-47C7-A514-DEC0A47A331B}"/>
    <dgm:cxn modelId="{604E7AE7-286A-4650-A00C-53DF9C65D8AD}" type="presOf" srcId="{0328E45E-7C07-4665-9EB3-A35F84733661}" destId="{48311774-F3A7-4292-8BA1-88547EA138B8}" srcOrd="0" destOrd="0" presId="urn:microsoft.com/office/officeart/2005/8/layout/pList1#1"/>
    <dgm:cxn modelId="{604A5712-260F-47BE-BCBF-BC49B59F1654}" type="presOf" srcId="{1A12A046-9F39-4618-A74B-EC66D6822DFB}" destId="{CA3D9AF5-B8D3-41C1-BF91-E43BD1585208}" srcOrd="0" destOrd="0" presId="urn:microsoft.com/office/officeart/2005/8/layout/pList1#1"/>
    <dgm:cxn modelId="{3BD562F3-767F-4A90-89F0-C622D53D3B8C}" srcId="{0328E45E-7C07-4665-9EB3-A35F84733661}" destId="{1A12A046-9F39-4618-A74B-EC66D6822DFB}" srcOrd="1" destOrd="0" parTransId="{8BD196DA-08A4-4D51-8CA2-39ABB3B24FDD}" sibTransId="{71E74800-7EB9-41F4-BA68-22B2FD1B339F}"/>
    <dgm:cxn modelId="{A17F70FA-57BF-4B69-971E-BAFF063FD0E9}" type="presOf" srcId="{D84315C6-6ED7-47C7-A514-DEC0A47A331B}" destId="{C02D9254-0AC2-44D3-BA9C-3F46CE8BA099}" srcOrd="0" destOrd="0" presId="urn:microsoft.com/office/officeart/2005/8/layout/pList1#1"/>
    <dgm:cxn modelId="{DFBD7FCE-7DD7-4B84-9246-1899351C9B84}" type="presOf" srcId="{148526C8-55E4-4BF1-9E48-4DD4FF6195B7}" destId="{27412F2C-C3A2-4D57-9799-7FBBB0D068DC}" srcOrd="0" destOrd="0" presId="urn:microsoft.com/office/officeart/2005/8/layout/pList1#1"/>
    <dgm:cxn modelId="{AAD2C564-618A-4FA3-873A-4B5B03424A34}" type="presParOf" srcId="{48311774-F3A7-4292-8BA1-88547EA138B8}" destId="{E84073DF-48AE-4EAD-AC19-FB9F0400AB64}" srcOrd="0" destOrd="0" presId="urn:microsoft.com/office/officeart/2005/8/layout/pList1#1"/>
    <dgm:cxn modelId="{FB3EA65F-9425-4A10-A471-8BBB094933A3}" type="presParOf" srcId="{E84073DF-48AE-4EAD-AC19-FB9F0400AB64}" destId="{F3B22369-DB2E-4CA3-B223-40B553298DBF}" srcOrd="0" destOrd="0" presId="urn:microsoft.com/office/officeart/2005/8/layout/pList1#1"/>
    <dgm:cxn modelId="{8487FDAE-E6EE-42B2-B805-D4B8ABE23EEB}" type="presParOf" srcId="{E84073DF-48AE-4EAD-AC19-FB9F0400AB64}" destId="{27412F2C-C3A2-4D57-9799-7FBBB0D068DC}" srcOrd="1" destOrd="0" presId="urn:microsoft.com/office/officeart/2005/8/layout/pList1#1"/>
    <dgm:cxn modelId="{2D1B8859-A739-4704-9EA2-D4986AA0D6A2}" type="presParOf" srcId="{48311774-F3A7-4292-8BA1-88547EA138B8}" destId="{C02D9254-0AC2-44D3-BA9C-3F46CE8BA099}" srcOrd="1" destOrd="0" presId="urn:microsoft.com/office/officeart/2005/8/layout/pList1#1"/>
    <dgm:cxn modelId="{481FCEB8-DA9D-4ACC-8DB3-7D9A7596CA90}" type="presParOf" srcId="{48311774-F3A7-4292-8BA1-88547EA138B8}" destId="{991E0164-AC72-47A7-AE7D-A02D1D4E2224}" srcOrd="2" destOrd="0" presId="urn:microsoft.com/office/officeart/2005/8/layout/pList1#1"/>
    <dgm:cxn modelId="{D4E082E2-5184-413C-995A-6F0B3E4EF11F}" type="presParOf" srcId="{991E0164-AC72-47A7-AE7D-A02D1D4E2224}" destId="{F0A4E98A-A8CC-4C07-8031-3D30C407419B}" srcOrd="0" destOrd="0" presId="urn:microsoft.com/office/officeart/2005/8/layout/pList1#1"/>
    <dgm:cxn modelId="{C108C9FC-C59A-4565-AC64-7ACD40DE245A}" type="presParOf" srcId="{991E0164-AC72-47A7-AE7D-A02D1D4E2224}" destId="{CA3D9AF5-B8D3-41C1-BF91-E43BD1585208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328E45E-7C07-4665-9EB3-A35F84733661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526C8-55E4-4BF1-9E48-4DD4FF6195B7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Построение образовательной деятельности на основе взаимодействия взрослых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с детьми, ориентированного на интересы и возможности каждого ребёнка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и учитывающего социальную ситуацию его развития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9580A40-6B25-48CC-B907-9EC097532169}" type="parTrans" cxnId="{195618AE-1D57-45E2-AF6A-FBA50B81D00C}">
      <dgm:prSet/>
      <dgm:spPr/>
      <dgm:t>
        <a:bodyPr/>
        <a:lstStyle/>
        <a:p>
          <a:endParaRPr lang="ru-RU"/>
        </a:p>
      </dgm:t>
    </dgm:pt>
    <dgm:pt modelId="{D84315C6-6ED7-47C7-A514-DEC0A47A331B}" type="sibTrans" cxnId="{195618AE-1D57-45E2-AF6A-FBA50B81D00C}">
      <dgm:prSet/>
      <dgm:spPr/>
      <dgm:t>
        <a:bodyPr/>
        <a:lstStyle/>
        <a:p>
          <a:endParaRPr lang="ru-RU"/>
        </a:p>
      </dgm:t>
    </dgm:pt>
    <dgm:pt modelId="{1A12A046-9F39-4618-A74B-EC66D6822DFB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Поддержка взрослыми положительного, доброжелательного отношения детей друг к другу и взаимодействия детей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в разных видах деятельности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BD196DA-08A4-4D51-8CA2-39ABB3B24FDD}" type="parTrans" cxnId="{3BD562F3-767F-4A90-89F0-C622D53D3B8C}">
      <dgm:prSet/>
      <dgm:spPr/>
      <dgm:t>
        <a:bodyPr/>
        <a:lstStyle/>
        <a:p>
          <a:endParaRPr lang="ru-RU"/>
        </a:p>
      </dgm:t>
    </dgm:pt>
    <dgm:pt modelId="{71E74800-7EB9-41F4-BA68-22B2FD1B339F}" type="sibTrans" cxnId="{3BD562F3-767F-4A90-89F0-C622D53D3B8C}">
      <dgm:prSet/>
      <dgm:spPr/>
      <dgm:t>
        <a:bodyPr/>
        <a:lstStyle/>
        <a:p>
          <a:endParaRPr lang="ru-RU"/>
        </a:p>
      </dgm:t>
    </dgm:pt>
    <dgm:pt modelId="{48311774-F3A7-4292-8BA1-88547EA138B8}" type="pres">
      <dgm:prSet presAssocID="{0328E45E-7C07-4665-9EB3-A35F847336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073DF-48AE-4EAD-AC19-FB9F0400AB64}" type="pres">
      <dgm:prSet presAssocID="{148526C8-55E4-4BF1-9E48-4DD4FF6195B7}" presName="compNode" presStyleCnt="0"/>
      <dgm:spPr/>
    </dgm:pt>
    <dgm:pt modelId="{F3B22369-DB2E-4CA3-B223-40B553298DBF}" type="pres">
      <dgm:prSet presAssocID="{148526C8-55E4-4BF1-9E48-4DD4FF6195B7}" presName="pictRect" presStyleLbl="node1" presStyleIdx="0" presStyleCnt="2" custScaleX="62250" custScaleY="6635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27412F2C-C3A2-4D57-9799-7FBBB0D068DC}" type="pres">
      <dgm:prSet presAssocID="{148526C8-55E4-4BF1-9E48-4DD4FF6195B7}" presName="textRect" presStyleLbl="revTx" presStyleIdx="0" presStyleCnt="2" custScaleY="151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D9254-0AC2-44D3-BA9C-3F46CE8BA099}" type="pres">
      <dgm:prSet presAssocID="{D84315C6-6ED7-47C7-A514-DEC0A47A33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1E0164-AC72-47A7-AE7D-A02D1D4E2224}" type="pres">
      <dgm:prSet presAssocID="{1A12A046-9F39-4618-A74B-EC66D6822DFB}" presName="compNode" presStyleCnt="0"/>
      <dgm:spPr/>
    </dgm:pt>
    <dgm:pt modelId="{F0A4E98A-A8CC-4C07-8031-3D30C407419B}" type="pres">
      <dgm:prSet presAssocID="{1A12A046-9F39-4618-A74B-EC66D6822DFB}" presName="pictRect" presStyleLbl="node1" presStyleIdx="1" presStyleCnt="2" custScaleX="62250" custScaleY="66359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CA3D9AF5-B8D3-41C1-BF91-E43BD1585208}" type="pres">
      <dgm:prSet presAssocID="{1A12A046-9F39-4618-A74B-EC66D6822DFB}" presName="textRect" presStyleLbl="revTx" presStyleIdx="1" presStyleCnt="2" custScaleY="154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298F1E-D640-4DDD-9A9E-96792F65A563}" type="presOf" srcId="{1A12A046-9F39-4618-A74B-EC66D6822DFB}" destId="{CA3D9AF5-B8D3-41C1-BF91-E43BD1585208}" srcOrd="0" destOrd="0" presId="urn:microsoft.com/office/officeart/2005/8/layout/pList1#2"/>
    <dgm:cxn modelId="{195618AE-1D57-45E2-AF6A-FBA50B81D00C}" srcId="{0328E45E-7C07-4665-9EB3-A35F84733661}" destId="{148526C8-55E4-4BF1-9E48-4DD4FF6195B7}" srcOrd="0" destOrd="0" parTransId="{59580A40-6B25-48CC-B907-9EC097532169}" sibTransId="{D84315C6-6ED7-47C7-A514-DEC0A47A331B}"/>
    <dgm:cxn modelId="{4C4852C9-E3D3-49F8-9260-DEC9CFFB2C63}" type="presOf" srcId="{D84315C6-6ED7-47C7-A514-DEC0A47A331B}" destId="{C02D9254-0AC2-44D3-BA9C-3F46CE8BA099}" srcOrd="0" destOrd="0" presId="urn:microsoft.com/office/officeart/2005/8/layout/pList1#2"/>
    <dgm:cxn modelId="{D1D254DD-747C-40E2-A14B-44E25C253109}" type="presOf" srcId="{148526C8-55E4-4BF1-9E48-4DD4FF6195B7}" destId="{27412F2C-C3A2-4D57-9799-7FBBB0D068DC}" srcOrd="0" destOrd="0" presId="urn:microsoft.com/office/officeart/2005/8/layout/pList1#2"/>
    <dgm:cxn modelId="{0467C193-7081-4CF2-BFEF-CEEDC30B14E0}" type="presOf" srcId="{0328E45E-7C07-4665-9EB3-A35F84733661}" destId="{48311774-F3A7-4292-8BA1-88547EA138B8}" srcOrd="0" destOrd="0" presId="urn:microsoft.com/office/officeart/2005/8/layout/pList1#2"/>
    <dgm:cxn modelId="{3BD562F3-767F-4A90-89F0-C622D53D3B8C}" srcId="{0328E45E-7C07-4665-9EB3-A35F84733661}" destId="{1A12A046-9F39-4618-A74B-EC66D6822DFB}" srcOrd="1" destOrd="0" parTransId="{8BD196DA-08A4-4D51-8CA2-39ABB3B24FDD}" sibTransId="{71E74800-7EB9-41F4-BA68-22B2FD1B339F}"/>
    <dgm:cxn modelId="{2DA35165-3CF3-4D1A-A52D-63AA57C1F1DD}" type="presParOf" srcId="{48311774-F3A7-4292-8BA1-88547EA138B8}" destId="{E84073DF-48AE-4EAD-AC19-FB9F0400AB64}" srcOrd="0" destOrd="0" presId="urn:microsoft.com/office/officeart/2005/8/layout/pList1#2"/>
    <dgm:cxn modelId="{51C4DA35-9CC0-447D-B558-6ED59FE61350}" type="presParOf" srcId="{E84073DF-48AE-4EAD-AC19-FB9F0400AB64}" destId="{F3B22369-DB2E-4CA3-B223-40B553298DBF}" srcOrd="0" destOrd="0" presId="urn:microsoft.com/office/officeart/2005/8/layout/pList1#2"/>
    <dgm:cxn modelId="{C3052859-9B2C-4771-A59B-BA5F9007CEF8}" type="presParOf" srcId="{E84073DF-48AE-4EAD-AC19-FB9F0400AB64}" destId="{27412F2C-C3A2-4D57-9799-7FBBB0D068DC}" srcOrd="1" destOrd="0" presId="urn:microsoft.com/office/officeart/2005/8/layout/pList1#2"/>
    <dgm:cxn modelId="{818EDBC4-ED7D-4BE6-98BB-884A8C709245}" type="presParOf" srcId="{48311774-F3A7-4292-8BA1-88547EA138B8}" destId="{C02D9254-0AC2-44D3-BA9C-3F46CE8BA099}" srcOrd="1" destOrd="0" presId="urn:microsoft.com/office/officeart/2005/8/layout/pList1#2"/>
    <dgm:cxn modelId="{19CFF74F-5EBD-4682-ABBD-4ACBFA8A9EE2}" type="presParOf" srcId="{48311774-F3A7-4292-8BA1-88547EA138B8}" destId="{991E0164-AC72-47A7-AE7D-A02D1D4E2224}" srcOrd="2" destOrd="0" presId="urn:microsoft.com/office/officeart/2005/8/layout/pList1#2"/>
    <dgm:cxn modelId="{6C180CC9-EE70-4521-83C8-3F62A48386C6}" type="presParOf" srcId="{991E0164-AC72-47A7-AE7D-A02D1D4E2224}" destId="{F0A4E98A-A8CC-4C07-8031-3D30C407419B}" srcOrd="0" destOrd="0" presId="urn:microsoft.com/office/officeart/2005/8/layout/pList1#2"/>
    <dgm:cxn modelId="{C0A8C16F-306F-4F7C-9E59-26F16132D97D}" type="presParOf" srcId="{991E0164-AC72-47A7-AE7D-A02D1D4E2224}" destId="{CA3D9AF5-B8D3-41C1-BF91-E43BD1585208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328E45E-7C07-4665-9EB3-A35F84733661}" type="doc">
      <dgm:prSet loTypeId="urn:microsoft.com/office/officeart/2005/8/layout/pList1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526C8-55E4-4BF1-9E48-4DD4FF6195B7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Поддержка инициативы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и самостоятельности детей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в специфических для них видах деятельности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9580A40-6B25-48CC-B907-9EC097532169}" type="parTrans" cxnId="{195618AE-1D57-45E2-AF6A-FBA50B81D00C}">
      <dgm:prSet/>
      <dgm:spPr/>
      <dgm:t>
        <a:bodyPr/>
        <a:lstStyle/>
        <a:p>
          <a:endParaRPr lang="ru-RU"/>
        </a:p>
      </dgm:t>
    </dgm:pt>
    <dgm:pt modelId="{D84315C6-6ED7-47C7-A514-DEC0A47A331B}" type="sibTrans" cxnId="{195618AE-1D57-45E2-AF6A-FBA50B81D00C}">
      <dgm:prSet/>
      <dgm:spPr/>
      <dgm:t>
        <a:bodyPr/>
        <a:lstStyle/>
        <a:p>
          <a:endParaRPr lang="ru-RU"/>
        </a:p>
      </dgm:t>
    </dgm:pt>
    <dgm:pt modelId="{1A12A046-9F39-4618-A74B-EC66D6822DFB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Возможность выбора детьми материалов, видов активности, участников совместной деятельности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и общения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BD196DA-08A4-4D51-8CA2-39ABB3B24FDD}" type="parTrans" cxnId="{3BD562F3-767F-4A90-89F0-C622D53D3B8C}">
      <dgm:prSet/>
      <dgm:spPr/>
      <dgm:t>
        <a:bodyPr/>
        <a:lstStyle/>
        <a:p>
          <a:endParaRPr lang="ru-RU"/>
        </a:p>
      </dgm:t>
    </dgm:pt>
    <dgm:pt modelId="{71E74800-7EB9-41F4-BA68-22B2FD1B339F}" type="sibTrans" cxnId="{3BD562F3-767F-4A90-89F0-C622D53D3B8C}">
      <dgm:prSet/>
      <dgm:spPr/>
      <dgm:t>
        <a:bodyPr/>
        <a:lstStyle/>
        <a:p>
          <a:endParaRPr lang="ru-RU"/>
        </a:p>
      </dgm:t>
    </dgm:pt>
    <dgm:pt modelId="{48311774-F3A7-4292-8BA1-88547EA138B8}" type="pres">
      <dgm:prSet presAssocID="{0328E45E-7C07-4665-9EB3-A35F847336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073DF-48AE-4EAD-AC19-FB9F0400AB64}" type="pres">
      <dgm:prSet presAssocID="{148526C8-55E4-4BF1-9E48-4DD4FF6195B7}" presName="compNode" presStyleCnt="0"/>
      <dgm:spPr/>
    </dgm:pt>
    <dgm:pt modelId="{F3B22369-DB2E-4CA3-B223-40B553298DBF}" type="pres">
      <dgm:prSet presAssocID="{148526C8-55E4-4BF1-9E48-4DD4FF6195B7}" presName="pictRect" presStyleLbl="node1" presStyleIdx="0" presStyleCnt="2" custScaleX="62250" custScaleY="6635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27412F2C-C3A2-4D57-9799-7FBBB0D068DC}" type="pres">
      <dgm:prSet presAssocID="{148526C8-55E4-4BF1-9E48-4DD4FF6195B7}" presName="textRect" presStyleLbl="revTx" presStyleIdx="0" presStyleCnt="2" custScaleY="151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D9254-0AC2-44D3-BA9C-3F46CE8BA099}" type="pres">
      <dgm:prSet presAssocID="{D84315C6-6ED7-47C7-A514-DEC0A47A33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1E0164-AC72-47A7-AE7D-A02D1D4E2224}" type="pres">
      <dgm:prSet presAssocID="{1A12A046-9F39-4618-A74B-EC66D6822DFB}" presName="compNode" presStyleCnt="0"/>
      <dgm:spPr/>
    </dgm:pt>
    <dgm:pt modelId="{F0A4E98A-A8CC-4C07-8031-3D30C407419B}" type="pres">
      <dgm:prSet presAssocID="{1A12A046-9F39-4618-A74B-EC66D6822DFB}" presName="pictRect" presStyleLbl="node1" presStyleIdx="1" presStyleCnt="2" custScaleX="62250" custScaleY="66359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CA3D9AF5-B8D3-41C1-BF91-E43BD1585208}" type="pres">
      <dgm:prSet presAssocID="{1A12A046-9F39-4618-A74B-EC66D6822DFB}" presName="textRect" presStyleLbl="revTx" presStyleIdx="1" presStyleCnt="2" custScaleY="154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5618AE-1D57-45E2-AF6A-FBA50B81D00C}" srcId="{0328E45E-7C07-4665-9EB3-A35F84733661}" destId="{148526C8-55E4-4BF1-9E48-4DD4FF6195B7}" srcOrd="0" destOrd="0" parTransId="{59580A40-6B25-48CC-B907-9EC097532169}" sibTransId="{D84315C6-6ED7-47C7-A514-DEC0A47A331B}"/>
    <dgm:cxn modelId="{97D14C7E-3242-4DA8-9F9F-672D8592D276}" type="presOf" srcId="{148526C8-55E4-4BF1-9E48-4DD4FF6195B7}" destId="{27412F2C-C3A2-4D57-9799-7FBBB0D068DC}" srcOrd="0" destOrd="0" presId="urn:microsoft.com/office/officeart/2005/8/layout/pList1#3"/>
    <dgm:cxn modelId="{8D4CE02D-1BDC-4BB9-BD60-791B98B33B66}" type="presOf" srcId="{D84315C6-6ED7-47C7-A514-DEC0A47A331B}" destId="{C02D9254-0AC2-44D3-BA9C-3F46CE8BA099}" srcOrd="0" destOrd="0" presId="urn:microsoft.com/office/officeart/2005/8/layout/pList1#3"/>
    <dgm:cxn modelId="{3BD562F3-767F-4A90-89F0-C622D53D3B8C}" srcId="{0328E45E-7C07-4665-9EB3-A35F84733661}" destId="{1A12A046-9F39-4618-A74B-EC66D6822DFB}" srcOrd="1" destOrd="0" parTransId="{8BD196DA-08A4-4D51-8CA2-39ABB3B24FDD}" sibTransId="{71E74800-7EB9-41F4-BA68-22B2FD1B339F}"/>
    <dgm:cxn modelId="{A2BA346E-BEDE-4156-91E0-2E4A99282E82}" type="presOf" srcId="{1A12A046-9F39-4618-A74B-EC66D6822DFB}" destId="{CA3D9AF5-B8D3-41C1-BF91-E43BD1585208}" srcOrd="0" destOrd="0" presId="urn:microsoft.com/office/officeart/2005/8/layout/pList1#3"/>
    <dgm:cxn modelId="{50565F58-3358-4030-A5E1-D7A6A2F8B2F5}" type="presOf" srcId="{0328E45E-7C07-4665-9EB3-A35F84733661}" destId="{48311774-F3A7-4292-8BA1-88547EA138B8}" srcOrd="0" destOrd="0" presId="urn:microsoft.com/office/officeart/2005/8/layout/pList1#3"/>
    <dgm:cxn modelId="{4A572C31-3C36-496E-A26C-8FF5294D7EC8}" type="presParOf" srcId="{48311774-F3A7-4292-8BA1-88547EA138B8}" destId="{E84073DF-48AE-4EAD-AC19-FB9F0400AB64}" srcOrd="0" destOrd="0" presId="urn:microsoft.com/office/officeart/2005/8/layout/pList1#3"/>
    <dgm:cxn modelId="{7CC67708-CB60-43BA-B551-CECA74C46112}" type="presParOf" srcId="{E84073DF-48AE-4EAD-AC19-FB9F0400AB64}" destId="{F3B22369-DB2E-4CA3-B223-40B553298DBF}" srcOrd="0" destOrd="0" presId="urn:microsoft.com/office/officeart/2005/8/layout/pList1#3"/>
    <dgm:cxn modelId="{908A19FE-3A43-4576-A315-9D5B28AF838D}" type="presParOf" srcId="{E84073DF-48AE-4EAD-AC19-FB9F0400AB64}" destId="{27412F2C-C3A2-4D57-9799-7FBBB0D068DC}" srcOrd="1" destOrd="0" presId="urn:microsoft.com/office/officeart/2005/8/layout/pList1#3"/>
    <dgm:cxn modelId="{DF10D8F0-2C17-4CB0-820C-2F8695AB890B}" type="presParOf" srcId="{48311774-F3A7-4292-8BA1-88547EA138B8}" destId="{C02D9254-0AC2-44D3-BA9C-3F46CE8BA099}" srcOrd="1" destOrd="0" presId="urn:microsoft.com/office/officeart/2005/8/layout/pList1#3"/>
    <dgm:cxn modelId="{3D94ACAC-69B5-429D-9D0C-7BC7B049753B}" type="presParOf" srcId="{48311774-F3A7-4292-8BA1-88547EA138B8}" destId="{991E0164-AC72-47A7-AE7D-A02D1D4E2224}" srcOrd="2" destOrd="0" presId="urn:microsoft.com/office/officeart/2005/8/layout/pList1#3"/>
    <dgm:cxn modelId="{FE534C3F-7D2F-4587-A94F-E679055DA67D}" type="presParOf" srcId="{991E0164-AC72-47A7-AE7D-A02D1D4E2224}" destId="{F0A4E98A-A8CC-4C07-8031-3D30C407419B}" srcOrd="0" destOrd="0" presId="urn:microsoft.com/office/officeart/2005/8/layout/pList1#3"/>
    <dgm:cxn modelId="{A8D7BBC2-B775-44D4-B9DB-9A37532041DC}" type="presParOf" srcId="{991E0164-AC72-47A7-AE7D-A02D1D4E2224}" destId="{CA3D9AF5-B8D3-41C1-BF91-E43BD1585208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328E45E-7C07-4665-9EB3-A35F84733661}" type="doc">
      <dgm:prSet loTypeId="urn:microsoft.com/office/officeart/2005/8/layout/pList1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526C8-55E4-4BF1-9E48-4DD4FF6195B7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Защита детей от всех форм физического и психического насилия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9580A40-6B25-48CC-B907-9EC097532169}" type="parTrans" cxnId="{195618AE-1D57-45E2-AF6A-FBA50B81D00C}">
      <dgm:prSet/>
      <dgm:spPr/>
      <dgm:t>
        <a:bodyPr/>
        <a:lstStyle/>
        <a:p>
          <a:endParaRPr lang="ru-RU"/>
        </a:p>
      </dgm:t>
    </dgm:pt>
    <dgm:pt modelId="{D84315C6-6ED7-47C7-A514-DEC0A47A331B}" type="sibTrans" cxnId="{195618AE-1D57-45E2-AF6A-FBA50B81D00C}">
      <dgm:prSet/>
      <dgm:spPr/>
      <dgm:t>
        <a:bodyPr/>
        <a:lstStyle/>
        <a:p>
          <a:endParaRPr lang="ru-RU"/>
        </a:p>
      </dgm:t>
    </dgm:pt>
    <dgm:pt modelId="{1A12A046-9F39-4618-A74B-EC66D6822DFB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Поддержка родителей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в воспитании детей, охране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и укреплении их здоровья, вовлечение семей непосредственно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в образовательную деятельность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BD196DA-08A4-4D51-8CA2-39ABB3B24FDD}" type="parTrans" cxnId="{3BD562F3-767F-4A90-89F0-C622D53D3B8C}">
      <dgm:prSet/>
      <dgm:spPr/>
      <dgm:t>
        <a:bodyPr/>
        <a:lstStyle/>
        <a:p>
          <a:endParaRPr lang="ru-RU"/>
        </a:p>
      </dgm:t>
    </dgm:pt>
    <dgm:pt modelId="{71E74800-7EB9-41F4-BA68-22B2FD1B339F}" type="sibTrans" cxnId="{3BD562F3-767F-4A90-89F0-C622D53D3B8C}">
      <dgm:prSet/>
      <dgm:spPr/>
      <dgm:t>
        <a:bodyPr/>
        <a:lstStyle/>
        <a:p>
          <a:endParaRPr lang="ru-RU"/>
        </a:p>
      </dgm:t>
    </dgm:pt>
    <dgm:pt modelId="{48311774-F3A7-4292-8BA1-88547EA138B8}" type="pres">
      <dgm:prSet presAssocID="{0328E45E-7C07-4665-9EB3-A35F847336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073DF-48AE-4EAD-AC19-FB9F0400AB64}" type="pres">
      <dgm:prSet presAssocID="{148526C8-55E4-4BF1-9E48-4DD4FF6195B7}" presName="compNode" presStyleCnt="0"/>
      <dgm:spPr/>
    </dgm:pt>
    <dgm:pt modelId="{F3B22369-DB2E-4CA3-B223-40B553298DBF}" type="pres">
      <dgm:prSet presAssocID="{148526C8-55E4-4BF1-9E48-4DD4FF6195B7}" presName="pictRect" presStyleLbl="node1" presStyleIdx="0" presStyleCnt="2" custScaleX="62250" custScaleY="6635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27412F2C-C3A2-4D57-9799-7FBBB0D068DC}" type="pres">
      <dgm:prSet presAssocID="{148526C8-55E4-4BF1-9E48-4DD4FF6195B7}" presName="textRect" presStyleLbl="revTx" presStyleIdx="0" presStyleCnt="2" custScaleY="151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D9254-0AC2-44D3-BA9C-3F46CE8BA099}" type="pres">
      <dgm:prSet presAssocID="{D84315C6-6ED7-47C7-A514-DEC0A47A33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1E0164-AC72-47A7-AE7D-A02D1D4E2224}" type="pres">
      <dgm:prSet presAssocID="{1A12A046-9F39-4618-A74B-EC66D6822DFB}" presName="compNode" presStyleCnt="0"/>
      <dgm:spPr/>
    </dgm:pt>
    <dgm:pt modelId="{F0A4E98A-A8CC-4C07-8031-3D30C407419B}" type="pres">
      <dgm:prSet presAssocID="{1A12A046-9F39-4618-A74B-EC66D6822DFB}" presName="pictRect" presStyleLbl="node1" presStyleIdx="1" presStyleCnt="2" custScaleX="62250" custScaleY="66359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CA3D9AF5-B8D3-41C1-BF91-E43BD1585208}" type="pres">
      <dgm:prSet presAssocID="{1A12A046-9F39-4618-A74B-EC66D6822DFB}" presName="textRect" presStyleLbl="revTx" presStyleIdx="1" presStyleCnt="2" custScaleY="154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33ACC0-CDDF-4EC6-B8A8-B42439371C68}" type="presOf" srcId="{1A12A046-9F39-4618-A74B-EC66D6822DFB}" destId="{CA3D9AF5-B8D3-41C1-BF91-E43BD1585208}" srcOrd="0" destOrd="0" presId="urn:microsoft.com/office/officeart/2005/8/layout/pList1#4"/>
    <dgm:cxn modelId="{195618AE-1D57-45E2-AF6A-FBA50B81D00C}" srcId="{0328E45E-7C07-4665-9EB3-A35F84733661}" destId="{148526C8-55E4-4BF1-9E48-4DD4FF6195B7}" srcOrd="0" destOrd="0" parTransId="{59580A40-6B25-48CC-B907-9EC097532169}" sibTransId="{D84315C6-6ED7-47C7-A514-DEC0A47A331B}"/>
    <dgm:cxn modelId="{02FA4E04-1218-4F13-8783-228720874AD9}" type="presOf" srcId="{D84315C6-6ED7-47C7-A514-DEC0A47A331B}" destId="{C02D9254-0AC2-44D3-BA9C-3F46CE8BA099}" srcOrd="0" destOrd="0" presId="urn:microsoft.com/office/officeart/2005/8/layout/pList1#4"/>
    <dgm:cxn modelId="{6A5C37FC-7E73-482D-B010-8CFF1D43A807}" type="presOf" srcId="{0328E45E-7C07-4665-9EB3-A35F84733661}" destId="{48311774-F3A7-4292-8BA1-88547EA138B8}" srcOrd="0" destOrd="0" presId="urn:microsoft.com/office/officeart/2005/8/layout/pList1#4"/>
    <dgm:cxn modelId="{49204070-DF10-4E1A-BE0C-4F5988145C03}" type="presOf" srcId="{148526C8-55E4-4BF1-9E48-4DD4FF6195B7}" destId="{27412F2C-C3A2-4D57-9799-7FBBB0D068DC}" srcOrd="0" destOrd="0" presId="urn:microsoft.com/office/officeart/2005/8/layout/pList1#4"/>
    <dgm:cxn modelId="{3BD562F3-767F-4A90-89F0-C622D53D3B8C}" srcId="{0328E45E-7C07-4665-9EB3-A35F84733661}" destId="{1A12A046-9F39-4618-A74B-EC66D6822DFB}" srcOrd="1" destOrd="0" parTransId="{8BD196DA-08A4-4D51-8CA2-39ABB3B24FDD}" sibTransId="{71E74800-7EB9-41F4-BA68-22B2FD1B339F}"/>
    <dgm:cxn modelId="{0A2B9F6F-7766-4405-80F6-FBF50B2F2700}" type="presParOf" srcId="{48311774-F3A7-4292-8BA1-88547EA138B8}" destId="{E84073DF-48AE-4EAD-AC19-FB9F0400AB64}" srcOrd="0" destOrd="0" presId="urn:microsoft.com/office/officeart/2005/8/layout/pList1#4"/>
    <dgm:cxn modelId="{BFB845EF-B252-427D-BB2F-A0013C89D628}" type="presParOf" srcId="{E84073DF-48AE-4EAD-AC19-FB9F0400AB64}" destId="{F3B22369-DB2E-4CA3-B223-40B553298DBF}" srcOrd="0" destOrd="0" presId="urn:microsoft.com/office/officeart/2005/8/layout/pList1#4"/>
    <dgm:cxn modelId="{ECD04792-2C34-438B-9B42-909BBE9F1C9A}" type="presParOf" srcId="{E84073DF-48AE-4EAD-AC19-FB9F0400AB64}" destId="{27412F2C-C3A2-4D57-9799-7FBBB0D068DC}" srcOrd="1" destOrd="0" presId="urn:microsoft.com/office/officeart/2005/8/layout/pList1#4"/>
    <dgm:cxn modelId="{0B41E330-D0F5-4BA8-98CD-332195135690}" type="presParOf" srcId="{48311774-F3A7-4292-8BA1-88547EA138B8}" destId="{C02D9254-0AC2-44D3-BA9C-3F46CE8BA099}" srcOrd="1" destOrd="0" presId="urn:microsoft.com/office/officeart/2005/8/layout/pList1#4"/>
    <dgm:cxn modelId="{FAD112FB-C612-47A7-8F49-5189FEEA53DD}" type="presParOf" srcId="{48311774-F3A7-4292-8BA1-88547EA138B8}" destId="{991E0164-AC72-47A7-AE7D-A02D1D4E2224}" srcOrd="2" destOrd="0" presId="urn:microsoft.com/office/officeart/2005/8/layout/pList1#4"/>
    <dgm:cxn modelId="{FE3E6609-0666-414B-971A-F331D96CAF9A}" type="presParOf" srcId="{991E0164-AC72-47A7-AE7D-A02D1D4E2224}" destId="{F0A4E98A-A8CC-4C07-8031-3D30C407419B}" srcOrd="0" destOrd="0" presId="urn:microsoft.com/office/officeart/2005/8/layout/pList1#4"/>
    <dgm:cxn modelId="{282665C2-D5EF-4EA4-ACFC-DDCBD795E323}" type="presParOf" srcId="{991E0164-AC72-47A7-AE7D-A02D1D4E2224}" destId="{CA3D9AF5-B8D3-41C1-BF91-E43BD1585208}" srcOrd="1" destOrd="0" presId="urn:microsoft.com/office/officeart/2005/8/layout/pList1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D10BB-7BAF-403B-BD06-0F7C801F45E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64F7AB-B0C8-46CC-BE6B-433D57FB7F70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Социально –</a:t>
          </a:r>
          <a:br>
            <a:rPr lang="ru-RU" sz="2000" b="0" dirty="0" smtClean="0">
              <a:latin typeface="Arial" pitchFamily="34" charset="0"/>
              <a:cs typeface="Arial" pitchFamily="34" charset="0"/>
            </a:rPr>
          </a:br>
          <a:r>
            <a:rPr lang="ru-RU" sz="2000" b="0" dirty="0" smtClean="0">
              <a:latin typeface="Arial" pitchFamily="34" charset="0"/>
              <a:cs typeface="Arial" pitchFamily="34" charset="0"/>
            </a:rPr>
            <a:t>коммуникативное развитие</a:t>
          </a:r>
        </a:p>
      </dgm:t>
    </dgm:pt>
    <dgm:pt modelId="{0CD7D99C-1C51-4DED-A2F6-22214624C07D}" type="parTrans" cxnId="{9D52CA09-A1C0-4019-B97C-0BFA881135F9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29338F9-0046-4FB4-A88B-9E8EC09C2B67}" type="sibTrans" cxnId="{9D52CA09-A1C0-4019-B97C-0BFA881135F9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0A524688-D690-4736-AE79-5B3BDB16A741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6CD4764F-3E1C-49E5-9577-0B03F6FF19CE}" type="parTrans" cxnId="{71C5557A-B843-44FE-A162-7ABAE1F3C515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3B8C700-7D72-4E12-8897-E44A123958DD}" type="sibTrans" cxnId="{71C5557A-B843-44FE-A162-7ABAE1F3C515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D74041C-3F25-4737-B517-64D510520762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Художественно – </a:t>
          </a:r>
          <a:br>
            <a:rPr lang="ru-RU" sz="2000" b="0" dirty="0" smtClean="0">
              <a:latin typeface="Arial" pitchFamily="34" charset="0"/>
              <a:cs typeface="Arial" pitchFamily="34" charset="0"/>
            </a:rPr>
          </a:br>
          <a:r>
            <a:rPr lang="ru-RU" sz="2000" b="0" dirty="0" smtClean="0">
              <a:latin typeface="Arial" pitchFamily="34" charset="0"/>
              <a:cs typeface="Arial" pitchFamily="34" charset="0"/>
            </a:rPr>
            <a:t>эстетическое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EAE1CA11-5B47-4419-9368-B98457536378}" type="parTrans" cxnId="{4701FA3E-FEA7-4A8A-9938-89AD47D63826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5D145AE-86A3-4F86-B3F0-618124CB7833}" type="sibTrans" cxnId="{4701FA3E-FEA7-4A8A-9938-89AD47D63826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A0DCEB34-3928-424E-A646-90F726E81B58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A2B515FB-DB67-4BA7-9129-77FA8581702C}" type="parTrans" cxnId="{BBA06B36-15F4-4CBE-9A8C-013D993210AB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10DC671D-EF2D-40F6-AFFB-1D87A3124C26}" type="sibTrans" cxnId="{BBA06B36-15F4-4CBE-9A8C-013D993210AB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94BB278-ACB6-4C6F-AFA6-87887BA9920F}">
      <dgm:prSet custT="1"/>
      <dgm:spPr/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946D91FA-6DCB-4726-A8E0-D97B85F7E00F}" type="parTrans" cxnId="{89D7F608-935C-4D6B-BAD1-54B69960D820}">
      <dgm:prSet/>
      <dgm:spPr/>
      <dgm:t>
        <a:bodyPr/>
        <a:lstStyle/>
        <a:p>
          <a:endParaRPr lang="ru-RU" b="0"/>
        </a:p>
      </dgm:t>
    </dgm:pt>
    <dgm:pt modelId="{BB6AE56D-BC3E-4DA6-A6CC-D1EDEA4B4C27}" type="sibTrans" cxnId="{89D7F608-935C-4D6B-BAD1-54B69960D820}">
      <dgm:prSet/>
      <dgm:spPr/>
      <dgm:t>
        <a:bodyPr/>
        <a:lstStyle/>
        <a:p>
          <a:endParaRPr lang="ru-RU" b="0"/>
        </a:p>
      </dgm:t>
    </dgm:pt>
    <dgm:pt modelId="{2156BDA4-D755-45A3-B6E1-03E345C48250}" type="pres">
      <dgm:prSet presAssocID="{C57D10BB-7BAF-403B-BD06-0F7C801F45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C783B-C501-4F68-93B9-77BEFB52B810}" type="pres">
      <dgm:prSet presAssocID="{C664F7AB-B0C8-46CC-BE6B-433D57FB7F7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EC039-93C0-4D8A-A208-6EE4FDFBBEC1}" type="pres">
      <dgm:prSet presAssocID="{F29338F9-0046-4FB4-A88B-9E8EC09C2B67}" presName="spacer" presStyleCnt="0"/>
      <dgm:spPr/>
      <dgm:t>
        <a:bodyPr/>
        <a:lstStyle/>
        <a:p>
          <a:endParaRPr lang="ru-RU"/>
        </a:p>
      </dgm:t>
    </dgm:pt>
    <dgm:pt modelId="{5BE26614-D759-4B62-A9CA-271E045E508C}" type="pres">
      <dgm:prSet presAssocID="{0A524688-D690-4736-AE79-5B3BDB16A74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DC21F-B614-480D-96FB-21E627ACF4B2}" type="pres">
      <dgm:prSet presAssocID="{B3B8C700-7D72-4E12-8897-E44A123958DD}" presName="spacer" presStyleCnt="0"/>
      <dgm:spPr/>
      <dgm:t>
        <a:bodyPr/>
        <a:lstStyle/>
        <a:p>
          <a:endParaRPr lang="ru-RU"/>
        </a:p>
      </dgm:t>
    </dgm:pt>
    <dgm:pt modelId="{24BBC588-691C-4FB5-9946-E60280BA0B83}" type="pres">
      <dgm:prSet presAssocID="{B94BB278-ACB6-4C6F-AFA6-87887BA9920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5FD29-C11C-46BD-A089-85BE9BB588BC}" type="pres">
      <dgm:prSet presAssocID="{BB6AE56D-BC3E-4DA6-A6CC-D1EDEA4B4C27}" presName="spacer" presStyleCnt="0"/>
      <dgm:spPr/>
      <dgm:t>
        <a:bodyPr/>
        <a:lstStyle/>
        <a:p>
          <a:endParaRPr lang="ru-RU"/>
        </a:p>
      </dgm:t>
    </dgm:pt>
    <dgm:pt modelId="{218BCDC9-20AF-4AE9-8FCA-730660FAD8A2}" type="pres">
      <dgm:prSet presAssocID="{FD74041C-3F25-4737-B517-64D5105207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ECDC0-5D98-4984-9569-AE8DFC925189}" type="pres">
      <dgm:prSet presAssocID="{B5D145AE-86A3-4F86-B3F0-618124CB7833}" presName="spacer" presStyleCnt="0"/>
      <dgm:spPr/>
      <dgm:t>
        <a:bodyPr/>
        <a:lstStyle/>
        <a:p>
          <a:endParaRPr lang="ru-RU"/>
        </a:p>
      </dgm:t>
    </dgm:pt>
    <dgm:pt modelId="{E532612F-4BF5-42C8-A1A6-9763C43D7424}" type="pres">
      <dgm:prSet presAssocID="{A0DCEB34-3928-424E-A646-90F726E81B5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5557A-B843-44FE-A162-7ABAE1F3C515}" srcId="{C57D10BB-7BAF-403B-BD06-0F7C801F45E7}" destId="{0A524688-D690-4736-AE79-5B3BDB16A741}" srcOrd="1" destOrd="0" parTransId="{6CD4764F-3E1C-49E5-9577-0B03F6FF19CE}" sibTransId="{B3B8C700-7D72-4E12-8897-E44A123958DD}"/>
    <dgm:cxn modelId="{B6BFE4D3-3F7D-47C1-91A4-CFE5F60BDAF2}" type="presOf" srcId="{A0DCEB34-3928-424E-A646-90F726E81B58}" destId="{E532612F-4BF5-42C8-A1A6-9763C43D7424}" srcOrd="0" destOrd="0" presId="urn:microsoft.com/office/officeart/2005/8/layout/vList2"/>
    <dgm:cxn modelId="{9D52CA09-A1C0-4019-B97C-0BFA881135F9}" srcId="{C57D10BB-7BAF-403B-BD06-0F7C801F45E7}" destId="{C664F7AB-B0C8-46CC-BE6B-433D57FB7F70}" srcOrd="0" destOrd="0" parTransId="{0CD7D99C-1C51-4DED-A2F6-22214624C07D}" sibTransId="{F29338F9-0046-4FB4-A88B-9E8EC09C2B67}"/>
    <dgm:cxn modelId="{BE827D39-83E2-4CBC-B4A4-EDB247E14457}" type="presOf" srcId="{C664F7AB-B0C8-46CC-BE6B-433D57FB7F70}" destId="{95DC783B-C501-4F68-93B9-77BEFB52B810}" srcOrd="0" destOrd="0" presId="urn:microsoft.com/office/officeart/2005/8/layout/vList2"/>
    <dgm:cxn modelId="{89D7F608-935C-4D6B-BAD1-54B69960D820}" srcId="{C57D10BB-7BAF-403B-BD06-0F7C801F45E7}" destId="{B94BB278-ACB6-4C6F-AFA6-87887BA9920F}" srcOrd="2" destOrd="0" parTransId="{946D91FA-6DCB-4726-A8E0-D97B85F7E00F}" sibTransId="{BB6AE56D-BC3E-4DA6-A6CC-D1EDEA4B4C27}"/>
    <dgm:cxn modelId="{D05B841F-9E46-45D1-BF37-11BE42699D5A}" type="presOf" srcId="{C57D10BB-7BAF-403B-BD06-0F7C801F45E7}" destId="{2156BDA4-D755-45A3-B6E1-03E345C48250}" srcOrd="0" destOrd="0" presId="urn:microsoft.com/office/officeart/2005/8/layout/vList2"/>
    <dgm:cxn modelId="{BBA06B36-15F4-4CBE-9A8C-013D993210AB}" srcId="{C57D10BB-7BAF-403B-BD06-0F7C801F45E7}" destId="{A0DCEB34-3928-424E-A646-90F726E81B58}" srcOrd="4" destOrd="0" parTransId="{A2B515FB-DB67-4BA7-9129-77FA8581702C}" sibTransId="{10DC671D-EF2D-40F6-AFFB-1D87A3124C26}"/>
    <dgm:cxn modelId="{4701FA3E-FEA7-4A8A-9938-89AD47D63826}" srcId="{C57D10BB-7BAF-403B-BD06-0F7C801F45E7}" destId="{FD74041C-3F25-4737-B517-64D510520762}" srcOrd="3" destOrd="0" parTransId="{EAE1CA11-5B47-4419-9368-B98457536378}" sibTransId="{B5D145AE-86A3-4F86-B3F0-618124CB7833}"/>
    <dgm:cxn modelId="{0853C2C2-145B-42A9-BA83-90D0C975558B}" type="presOf" srcId="{FD74041C-3F25-4737-B517-64D510520762}" destId="{218BCDC9-20AF-4AE9-8FCA-730660FAD8A2}" srcOrd="0" destOrd="0" presId="urn:microsoft.com/office/officeart/2005/8/layout/vList2"/>
    <dgm:cxn modelId="{757CE066-E411-40F6-BF15-F4368FCA7740}" type="presOf" srcId="{0A524688-D690-4736-AE79-5B3BDB16A741}" destId="{5BE26614-D759-4B62-A9CA-271E045E508C}" srcOrd="0" destOrd="0" presId="urn:microsoft.com/office/officeart/2005/8/layout/vList2"/>
    <dgm:cxn modelId="{154D42C7-4B9D-420A-A75B-85F8ECEA6068}" type="presOf" srcId="{B94BB278-ACB6-4C6F-AFA6-87887BA9920F}" destId="{24BBC588-691C-4FB5-9946-E60280BA0B83}" srcOrd="0" destOrd="0" presId="urn:microsoft.com/office/officeart/2005/8/layout/vList2"/>
    <dgm:cxn modelId="{F254B8E9-FD24-4929-B2E9-B18D199E63D7}" type="presParOf" srcId="{2156BDA4-D755-45A3-B6E1-03E345C48250}" destId="{95DC783B-C501-4F68-93B9-77BEFB52B810}" srcOrd="0" destOrd="0" presId="urn:microsoft.com/office/officeart/2005/8/layout/vList2"/>
    <dgm:cxn modelId="{2FC9FD5A-4F67-4E9C-BBE2-754929A14F6B}" type="presParOf" srcId="{2156BDA4-D755-45A3-B6E1-03E345C48250}" destId="{58CEC039-93C0-4D8A-A208-6EE4FDFBBEC1}" srcOrd="1" destOrd="0" presId="urn:microsoft.com/office/officeart/2005/8/layout/vList2"/>
    <dgm:cxn modelId="{7D2150FE-7CCD-461D-9343-58901776B79C}" type="presParOf" srcId="{2156BDA4-D755-45A3-B6E1-03E345C48250}" destId="{5BE26614-D759-4B62-A9CA-271E045E508C}" srcOrd="2" destOrd="0" presId="urn:microsoft.com/office/officeart/2005/8/layout/vList2"/>
    <dgm:cxn modelId="{B68DDEE4-FE66-49C0-A876-B576C2ABF6F9}" type="presParOf" srcId="{2156BDA4-D755-45A3-B6E1-03E345C48250}" destId="{F97DC21F-B614-480D-96FB-21E627ACF4B2}" srcOrd="3" destOrd="0" presId="urn:microsoft.com/office/officeart/2005/8/layout/vList2"/>
    <dgm:cxn modelId="{8DA33358-0ABB-4A60-BFF0-C693DD17FFD7}" type="presParOf" srcId="{2156BDA4-D755-45A3-B6E1-03E345C48250}" destId="{24BBC588-691C-4FB5-9946-E60280BA0B83}" srcOrd="4" destOrd="0" presId="urn:microsoft.com/office/officeart/2005/8/layout/vList2"/>
    <dgm:cxn modelId="{E76B32D8-509B-4CF1-A6E2-D46A2E5459B7}" type="presParOf" srcId="{2156BDA4-D755-45A3-B6E1-03E345C48250}" destId="{1B65FD29-C11C-46BD-A089-85BE9BB588BC}" srcOrd="5" destOrd="0" presId="urn:microsoft.com/office/officeart/2005/8/layout/vList2"/>
    <dgm:cxn modelId="{8A253C9C-482C-4164-BC25-9E0B4FFEEEBA}" type="presParOf" srcId="{2156BDA4-D755-45A3-B6E1-03E345C48250}" destId="{218BCDC9-20AF-4AE9-8FCA-730660FAD8A2}" srcOrd="6" destOrd="0" presId="urn:microsoft.com/office/officeart/2005/8/layout/vList2"/>
    <dgm:cxn modelId="{B3DEE9FB-75B8-4B20-86F7-CCB7872D58B2}" type="presParOf" srcId="{2156BDA4-D755-45A3-B6E1-03E345C48250}" destId="{8B9ECDC0-5D98-4984-9569-AE8DFC925189}" srcOrd="7" destOrd="0" presId="urn:microsoft.com/office/officeart/2005/8/layout/vList2"/>
    <dgm:cxn modelId="{330106EF-C69E-4766-B8F9-B0A8BAD2DA22}" type="presParOf" srcId="{2156BDA4-D755-45A3-B6E1-03E345C48250}" destId="{E532612F-4BF5-42C8-A1A6-9763C43D74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9B05B9F-3AA8-4CCB-8322-789ECA4001D2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BCE39D1-1C39-4D32-B92F-C9CC9B79374F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1. Обеспечение эмоционального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  благополучия через: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CF82E32-F86C-42BD-82F1-6F661FDC36DB}" type="parTrans" cxnId="{4F179589-3475-41A6-8E7C-51C404CB73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E46056E-CC48-421B-BBB0-98BDAE9779FB}" type="sibTrans" cxnId="{4F179589-3475-41A6-8E7C-51C404CB73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EC5E25C-8A85-4561-A812-DA5CCD74742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уважительное отношение к каждому ребёнку, к его чувствам и потребностям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0FC3605-9595-4355-9821-1E88F41E02E2}" type="parTrans" cxnId="{4ECE05EB-89DA-4E6D-A0DE-310095F1F0E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544961A-C3EE-409E-8153-5CE4A5613907}" type="sibTrans" cxnId="{4ECE05EB-89DA-4E6D-A0DE-310095F1F0E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DBA6D25-1703-4060-BA33-25B8E9C6F8AA}">
      <dgm:prSet/>
      <dgm:spPr/>
      <dgm:t>
        <a:bodyPr/>
        <a:lstStyle/>
        <a:p>
          <a:pPr rtl="0"/>
          <a:endParaRPr lang="ru-RU" dirty="0">
            <a:latin typeface="Arial" pitchFamily="34" charset="0"/>
            <a:cs typeface="Arial" pitchFamily="34" charset="0"/>
          </a:endParaRPr>
        </a:p>
      </dgm:t>
    </dgm:pt>
    <dgm:pt modelId="{7EC3BA3C-3D88-4A26-91BD-6C0B4779DA0D}" type="parTrans" cxnId="{E3843D0E-1CED-48A8-8044-A1A0B8DCF57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CF60A5A-9CD2-4DC7-A227-274FE4860327}" type="sibTrans" cxnId="{E3843D0E-1CED-48A8-8044-A1A0B8DCF57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03F9EFD-53A1-4F95-95A5-7E0C559E7CB7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непосредственное общение с каждым ребёнком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B762091-38CE-4E0A-B945-0516AE068297}" type="parTrans" cxnId="{E52A9577-5FDF-484B-A506-AF18BCBBCCB6}">
      <dgm:prSet/>
      <dgm:spPr/>
      <dgm:t>
        <a:bodyPr/>
        <a:lstStyle/>
        <a:p>
          <a:endParaRPr lang="ru-RU"/>
        </a:p>
      </dgm:t>
    </dgm:pt>
    <dgm:pt modelId="{F86DC63A-F22A-410F-8B13-F1BA8AA317E9}" type="sibTrans" cxnId="{E52A9577-5FDF-484B-A506-AF18BCBBCCB6}">
      <dgm:prSet/>
      <dgm:spPr/>
      <dgm:t>
        <a:bodyPr/>
        <a:lstStyle/>
        <a:p>
          <a:endParaRPr lang="ru-RU"/>
        </a:p>
      </dgm:t>
    </dgm:pt>
    <dgm:pt modelId="{44255798-5A01-4BB2-A8D0-9F3C1EE20002}" type="pres">
      <dgm:prSet presAssocID="{29B05B9F-3AA8-4CCB-8322-789ECA4001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75FE29-9966-4E82-B9F8-AA79400796B9}" type="pres">
      <dgm:prSet presAssocID="{8BCE39D1-1C39-4D32-B92F-C9CC9B79374F}" presName="parentLin" presStyleCnt="0"/>
      <dgm:spPr/>
    </dgm:pt>
    <dgm:pt modelId="{B3F5E86B-0589-4FF1-B130-85FBFEA3A344}" type="pres">
      <dgm:prSet presAssocID="{8BCE39D1-1C39-4D32-B92F-C9CC9B79374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E4F598EC-14B3-4BA9-8BDB-C58609655542}" type="pres">
      <dgm:prSet presAssocID="{8BCE39D1-1C39-4D32-B92F-C9CC9B79374F}" presName="parentText" presStyleLbl="node1" presStyleIdx="0" presStyleCnt="1" custScaleY="1334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72E27-48EE-44D5-8350-B660364C18E4}" type="pres">
      <dgm:prSet presAssocID="{8BCE39D1-1C39-4D32-B92F-C9CC9B79374F}" presName="negativeSpace" presStyleCnt="0"/>
      <dgm:spPr/>
    </dgm:pt>
    <dgm:pt modelId="{8C591CA5-DA69-4EBE-9034-59CEA34E6D35}" type="pres">
      <dgm:prSet presAssocID="{8BCE39D1-1C39-4D32-B92F-C9CC9B79374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843D0E-1CED-48A8-8044-A1A0B8DCF571}" srcId="{8BCE39D1-1C39-4D32-B92F-C9CC9B79374F}" destId="{ADBA6D25-1703-4060-BA33-25B8E9C6F8AA}" srcOrd="2" destOrd="0" parTransId="{7EC3BA3C-3D88-4A26-91BD-6C0B4779DA0D}" sibTransId="{7CF60A5A-9CD2-4DC7-A227-274FE4860327}"/>
    <dgm:cxn modelId="{01196AD5-2E59-4853-AFAD-E8FA8CEBB5ED}" type="presOf" srcId="{ADBA6D25-1703-4060-BA33-25B8E9C6F8AA}" destId="{8C591CA5-DA69-4EBE-9034-59CEA34E6D35}" srcOrd="0" destOrd="2" presId="urn:microsoft.com/office/officeart/2005/8/layout/list1"/>
    <dgm:cxn modelId="{4F179589-3475-41A6-8E7C-51C404CB7328}" srcId="{29B05B9F-3AA8-4CCB-8322-789ECA4001D2}" destId="{8BCE39D1-1C39-4D32-B92F-C9CC9B79374F}" srcOrd="0" destOrd="0" parTransId="{CCF82E32-F86C-42BD-82F1-6F661FDC36DB}" sibTransId="{1E46056E-CC48-421B-BBB0-98BDAE9779FB}"/>
    <dgm:cxn modelId="{377CF9A0-91F3-43F6-9C82-8374E3C2F5BE}" type="presOf" srcId="{9EC5E25C-8A85-4561-A812-DA5CCD747425}" destId="{8C591CA5-DA69-4EBE-9034-59CEA34E6D35}" srcOrd="0" destOrd="1" presId="urn:microsoft.com/office/officeart/2005/8/layout/list1"/>
    <dgm:cxn modelId="{E52A9577-5FDF-484B-A506-AF18BCBBCCB6}" srcId="{8BCE39D1-1C39-4D32-B92F-C9CC9B79374F}" destId="{C03F9EFD-53A1-4F95-95A5-7E0C559E7CB7}" srcOrd="0" destOrd="0" parTransId="{6B762091-38CE-4E0A-B945-0516AE068297}" sibTransId="{F86DC63A-F22A-410F-8B13-F1BA8AA317E9}"/>
    <dgm:cxn modelId="{4ECE05EB-89DA-4E6D-A0DE-310095F1F0E7}" srcId="{8BCE39D1-1C39-4D32-B92F-C9CC9B79374F}" destId="{9EC5E25C-8A85-4561-A812-DA5CCD747425}" srcOrd="1" destOrd="0" parTransId="{A0FC3605-9595-4355-9821-1E88F41E02E2}" sibTransId="{D544961A-C3EE-409E-8153-5CE4A5613907}"/>
    <dgm:cxn modelId="{2AE62E62-B683-43C3-B51B-4529B291BA1B}" type="presOf" srcId="{8BCE39D1-1C39-4D32-B92F-C9CC9B79374F}" destId="{E4F598EC-14B3-4BA9-8BDB-C58609655542}" srcOrd="1" destOrd="0" presId="urn:microsoft.com/office/officeart/2005/8/layout/list1"/>
    <dgm:cxn modelId="{6186146D-97E9-4700-AE80-282AA5FB479E}" type="presOf" srcId="{8BCE39D1-1C39-4D32-B92F-C9CC9B79374F}" destId="{B3F5E86B-0589-4FF1-B130-85FBFEA3A344}" srcOrd="0" destOrd="0" presId="urn:microsoft.com/office/officeart/2005/8/layout/list1"/>
    <dgm:cxn modelId="{153E959F-2B56-416B-A290-B1AEA61D0954}" type="presOf" srcId="{C03F9EFD-53A1-4F95-95A5-7E0C559E7CB7}" destId="{8C591CA5-DA69-4EBE-9034-59CEA34E6D35}" srcOrd="0" destOrd="0" presId="urn:microsoft.com/office/officeart/2005/8/layout/list1"/>
    <dgm:cxn modelId="{090DD41E-B9BF-4773-ABB4-44DCE0782D18}" type="presOf" srcId="{29B05B9F-3AA8-4CCB-8322-789ECA4001D2}" destId="{44255798-5A01-4BB2-A8D0-9F3C1EE20002}" srcOrd="0" destOrd="0" presId="urn:microsoft.com/office/officeart/2005/8/layout/list1"/>
    <dgm:cxn modelId="{CC289656-633E-4971-8C60-F92BC88DA11A}" type="presParOf" srcId="{44255798-5A01-4BB2-A8D0-9F3C1EE20002}" destId="{B375FE29-9966-4E82-B9F8-AA79400796B9}" srcOrd="0" destOrd="0" presId="urn:microsoft.com/office/officeart/2005/8/layout/list1"/>
    <dgm:cxn modelId="{49471164-8ACA-40CF-969E-E9C757769631}" type="presParOf" srcId="{B375FE29-9966-4E82-B9F8-AA79400796B9}" destId="{B3F5E86B-0589-4FF1-B130-85FBFEA3A344}" srcOrd="0" destOrd="0" presId="urn:microsoft.com/office/officeart/2005/8/layout/list1"/>
    <dgm:cxn modelId="{5077FEA0-F68C-444E-B40A-BF7DDEB3E943}" type="presParOf" srcId="{B375FE29-9966-4E82-B9F8-AA79400796B9}" destId="{E4F598EC-14B3-4BA9-8BDB-C58609655542}" srcOrd="1" destOrd="0" presId="urn:microsoft.com/office/officeart/2005/8/layout/list1"/>
    <dgm:cxn modelId="{5FA93715-F754-4AE3-A8C7-AECD32F0F868}" type="presParOf" srcId="{44255798-5A01-4BB2-A8D0-9F3C1EE20002}" destId="{79F72E27-48EE-44D5-8350-B660364C18E4}" srcOrd="1" destOrd="0" presId="urn:microsoft.com/office/officeart/2005/8/layout/list1"/>
    <dgm:cxn modelId="{4A9A5CD6-7128-4CB6-886C-140C96C2FD4D}" type="presParOf" srcId="{44255798-5A01-4BB2-A8D0-9F3C1EE20002}" destId="{8C591CA5-DA69-4EBE-9034-59CEA34E6D3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9B05B9F-3AA8-4CCB-8322-789ECA4001D2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BCE39D1-1C39-4D32-B92F-C9CC9B79374F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2. Поддержка индивидуальности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  и инициативы детей через: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CF82E32-F86C-42BD-82F1-6F661FDC36DB}" type="parTrans" cxnId="{4F179589-3475-41A6-8E7C-51C404CB73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E46056E-CC48-421B-BBB0-98BDAE9779FB}" type="sibTrans" cxnId="{4F179589-3475-41A6-8E7C-51C404CB73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03F9EFD-53A1-4F95-95A5-7E0C559E7CB7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создание условий для свободного выбора детьми деятельности и участников совместной деятельности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B762091-38CE-4E0A-B945-0516AE068297}" type="parTrans" cxnId="{E52A9577-5FDF-484B-A506-AF18BCBBCCB6}">
      <dgm:prSet/>
      <dgm:spPr/>
      <dgm:t>
        <a:bodyPr/>
        <a:lstStyle/>
        <a:p>
          <a:endParaRPr lang="ru-RU"/>
        </a:p>
      </dgm:t>
    </dgm:pt>
    <dgm:pt modelId="{F86DC63A-F22A-410F-8B13-F1BA8AA317E9}" type="sibTrans" cxnId="{E52A9577-5FDF-484B-A506-AF18BCBBCCB6}">
      <dgm:prSet/>
      <dgm:spPr/>
      <dgm:t>
        <a:bodyPr/>
        <a:lstStyle/>
        <a:p>
          <a:endParaRPr lang="ru-RU"/>
        </a:p>
      </dgm:t>
    </dgm:pt>
    <dgm:pt modelId="{0B4AFE53-DC41-49C1-980D-87E47D188E10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создание условий для принятия детьми решений, выражения своих чувств и мыслей</a:t>
          </a:r>
        </a:p>
      </dgm:t>
    </dgm:pt>
    <dgm:pt modelId="{6D9E8196-BE96-40B5-8390-C4E14172C32E}" type="parTrans" cxnId="{FE0FC57F-E773-46F7-80C0-7129988F14D8}">
      <dgm:prSet/>
      <dgm:spPr/>
      <dgm:t>
        <a:bodyPr/>
        <a:lstStyle/>
        <a:p>
          <a:endParaRPr lang="ru-RU"/>
        </a:p>
      </dgm:t>
    </dgm:pt>
    <dgm:pt modelId="{0D5152A4-6AF9-4F90-AA43-0DF20271BCBE}" type="sibTrans" cxnId="{FE0FC57F-E773-46F7-80C0-7129988F14D8}">
      <dgm:prSet/>
      <dgm:spPr/>
      <dgm:t>
        <a:bodyPr/>
        <a:lstStyle/>
        <a:p>
          <a:endParaRPr lang="ru-RU"/>
        </a:p>
      </dgm:t>
    </dgm:pt>
    <dgm:pt modelId="{FE9B9241-7728-4D38-8BDB-72878E1E9999}">
      <dgm:prSet/>
      <dgm:spPr/>
      <dgm:t>
        <a:bodyPr/>
        <a:lstStyle/>
        <a:p>
          <a:r>
            <a:rPr lang="ru-RU" dirty="0" err="1" smtClean="0">
              <a:latin typeface="Arial" pitchFamily="34" charset="0"/>
              <a:cs typeface="Arial" pitchFamily="34" charset="0"/>
            </a:rPr>
            <a:t>недирективную</a:t>
          </a:r>
          <a:r>
            <a:rPr lang="ru-RU" dirty="0" smtClean="0">
              <a:latin typeface="Arial" pitchFamily="34" charset="0"/>
              <a:cs typeface="Arial" pitchFamily="34" charset="0"/>
            </a:rPr>
            <a:t> помощь детям, поддержку детской инициативы и самостоятельности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в разных видах деятельности</a:t>
          </a:r>
        </a:p>
      </dgm:t>
    </dgm:pt>
    <dgm:pt modelId="{17409632-CC1F-4ACD-8CC5-09D598EB56C7}" type="parTrans" cxnId="{3AFCDD17-74D8-45E0-B633-512AD317198F}">
      <dgm:prSet/>
      <dgm:spPr/>
      <dgm:t>
        <a:bodyPr/>
        <a:lstStyle/>
        <a:p>
          <a:endParaRPr lang="ru-RU"/>
        </a:p>
      </dgm:t>
    </dgm:pt>
    <dgm:pt modelId="{9E7C3464-FEA9-4D66-B9BA-0A6FC13AAD1B}" type="sibTrans" cxnId="{3AFCDD17-74D8-45E0-B633-512AD317198F}">
      <dgm:prSet/>
      <dgm:spPr/>
      <dgm:t>
        <a:bodyPr/>
        <a:lstStyle/>
        <a:p>
          <a:endParaRPr lang="ru-RU"/>
        </a:p>
      </dgm:t>
    </dgm:pt>
    <dgm:pt modelId="{44255798-5A01-4BB2-A8D0-9F3C1EE20002}" type="pres">
      <dgm:prSet presAssocID="{29B05B9F-3AA8-4CCB-8322-789ECA4001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75FE29-9966-4E82-B9F8-AA79400796B9}" type="pres">
      <dgm:prSet presAssocID="{8BCE39D1-1C39-4D32-B92F-C9CC9B79374F}" presName="parentLin" presStyleCnt="0"/>
      <dgm:spPr/>
    </dgm:pt>
    <dgm:pt modelId="{B3F5E86B-0589-4FF1-B130-85FBFEA3A344}" type="pres">
      <dgm:prSet presAssocID="{8BCE39D1-1C39-4D32-B92F-C9CC9B79374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E4F598EC-14B3-4BA9-8BDB-C58609655542}" type="pres">
      <dgm:prSet presAssocID="{8BCE39D1-1C39-4D32-B92F-C9CC9B79374F}" presName="parentText" presStyleLbl="node1" presStyleIdx="0" presStyleCnt="1" custScaleY="1366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72E27-48EE-44D5-8350-B660364C18E4}" type="pres">
      <dgm:prSet presAssocID="{8BCE39D1-1C39-4D32-B92F-C9CC9B79374F}" presName="negativeSpace" presStyleCnt="0"/>
      <dgm:spPr/>
    </dgm:pt>
    <dgm:pt modelId="{8C591CA5-DA69-4EBE-9034-59CEA34E6D35}" type="pres">
      <dgm:prSet presAssocID="{8BCE39D1-1C39-4D32-B92F-C9CC9B79374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8AA903-A458-43A7-910A-AD7A061B9ADD}" type="presOf" srcId="{0B4AFE53-DC41-49C1-980D-87E47D188E10}" destId="{8C591CA5-DA69-4EBE-9034-59CEA34E6D35}" srcOrd="0" destOrd="1" presId="urn:microsoft.com/office/officeart/2005/8/layout/list1"/>
    <dgm:cxn modelId="{E52A9577-5FDF-484B-A506-AF18BCBBCCB6}" srcId="{8BCE39D1-1C39-4D32-B92F-C9CC9B79374F}" destId="{C03F9EFD-53A1-4F95-95A5-7E0C559E7CB7}" srcOrd="0" destOrd="0" parTransId="{6B762091-38CE-4E0A-B945-0516AE068297}" sibTransId="{F86DC63A-F22A-410F-8B13-F1BA8AA317E9}"/>
    <dgm:cxn modelId="{85706FA8-04D9-4D70-9030-4068FF8A3F92}" type="presOf" srcId="{FE9B9241-7728-4D38-8BDB-72878E1E9999}" destId="{8C591CA5-DA69-4EBE-9034-59CEA34E6D35}" srcOrd="0" destOrd="2" presId="urn:microsoft.com/office/officeart/2005/8/layout/list1"/>
    <dgm:cxn modelId="{008E2D3E-DA24-414B-9DFC-798E02BF68C5}" type="presOf" srcId="{8BCE39D1-1C39-4D32-B92F-C9CC9B79374F}" destId="{B3F5E86B-0589-4FF1-B130-85FBFEA3A344}" srcOrd="0" destOrd="0" presId="urn:microsoft.com/office/officeart/2005/8/layout/list1"/>
    <dgm:cxn modelId="{7C02CD2C-8BF1-4519-8AF8-04407E882371}" type="presOf" srcId="{C03F9EFD-53A1-4F95-95A5-7E0C559E7CB7}" destId="{8C591CA5-DA69-4EBE-9034-59CEA34E6D35}" srcOrd="0" destOrd="0" presId="urn:microsoft.com/office/officeart/2005/8/layout/list1"/>
    <dgm:cxn modelId="{4F179589-3475-41A6-8E7C-51C404CB7328}" srcId="{29B05B9F-3AA8-4CCB-8322-789ECA4001D2}" destId="{8BCE39D1-1C39-4D32-B92F-C9CC9B79374F}" srcOrd="0" destOrd="0" parTransId="{CCF82E32-F86C-42BD-82F1-6F661FDC36DB}" sibTransId="{1E46056E-CC48-421B-BBB0-98BDAE9779FB}"/>
    <dgm:cxn modelId="{609C4BC5-0738-4BFD-8F6F-669749D8AF83}" type="presOf" srcId="{8BCE39D1-1C39-4D32-B92F-C9CC9B79374F}" destId="{E4F598EC-14B3-4BA9-8BDB-C58609655542}" srcOrd="1" destOrd="0" presId="urn:microsoft.com/office/officeart/2005/8/layout/list1"/>
    <dgm:cxn modelId="{3AFCDD17-74D8-45E0-B633-512AD317198F}" srcId="{8BCE39D1-1C39-4D32-B92F-C9CC9B79374F}" destId="{FE9B9241-7728-4D38-8BDB-72878E1E9999}" srcOrd="2" destOrd="0" parTransId="{17409632-CC1F-4ACD-8CC5-09D598EB56C7}" sibTransId="{9E7C3464-FEA9-4D66-B9BA-0A6FC13AAD1B}"/>
    <dgm:cxn modelId="{FE0FC57F-E773-46F7-80C0-7129988F14D8}" srcId="{8BCE39D1-1C39-4D32-B92F-C9CC9B79374F}" destId="{0B4AFE53-DC41-49C1-980D-87E47D188E10}" srcOrd="1" destOrd="0" parTransId="{6D9E8196-BE96-40B5-8390-C4E14172C32E}" sibTransId="{0D5152A4-6AF9-4F90-AA43-0DF20271BCBE}"/>
    <dgm:cxn modelId="{97A44AB7-4BCB-42F2-A7F7-4B121C632A3A}" type="presOf" srcId="{29B05B9F-3AA8-4CCB-8322-789ECA4001D2}" destId="{44255798-5A01-4BB2-A8D0-9F3C1EE20002}" srcOrd="0" destOrd="0" presId="urn:microsoft.com/office/officeart/2005/8/layout/list1"/>
    <dgm:cxn modelId="{0CB37DDC-0A3E-4ED3-8E0D-5F3617BF94E8}" type="presParOf" srcId="{44255798-5A01-4BB2-A8D0-9F3C1EE20002}" destId="{B375FE29-9966-4E82-B9F8-AA79400796B9}" srcOrd="0" destOrd="0" presId="urn:microsoft.com/office/officeart/2005/8/layout/list1"/>
    <dgm:cxn modelId="{DA70CE54-2FBC-40A7-9DBB-4EA577ED1788}" type="presParOf" srcId="{B375FE29-9966-4E82-B9F8-AA79400796B9}" destId="{B3F5E86B-0589-4FF1-B130-85FBFEA3A344}" srcOrd="0" destOrd="0" presId="urn:microsoft.com/office/officeart/2005/8/layout/list1"/>
    <dgm:cxn modelId="{9B0D4A7B-4883-46D1-817F-675366B43E6D}" type="presParOf" srcId="{B375FE29-9966-4E82-B9F8-AA79400796B9}" destId="{E4F598EC-14B3-4BA9-8BDB-C58609655542}" srcOrd="1" destOrd="0" presId="urn:microsoft.com/office/officeart/2005/8/layout/list1"/>
    <dgm:cxn modelId="{5A2A1DBD-1EF4-4B45-B360-5A589C1D5063}" type="presParOf" srcId="{44255798-5A01-4BB2-A8D0-9F3C1EE20002}" destId="{79F72E27-48EE-44D5-8350-B660364C18E4}" srcOrd="1" destOrd="0" presId="urn:microsoft.com/office/officeart/2005/8/layout/list1"/>
    <dgm:cxn modelId="{38A3802A-D687-4439-BF0F-87E00F4023DF}" type="presParOf" srcId="{44255798-5A01-4BB2-A8D0-9F3C1EE20002}" destId="{8C591CA5-DA69-4EBE-9034-59CEA34E6D3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7751A27-922E-4B9B-A3E8-76DD76FAF74D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1A7617D-86E9-4F37-96AB-5507E9F13034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2400" b="1" dirty="0" smtClean="0">
              <a:latin typeface="Arial" pitchFamily="34" charset="0"/>
              <a:cs typeface="Arial" pitchFamily="34" charset="0"/>
            </a:rPr>
            <a:t>3. Установление правил взаимодействия</a:t>
          </a:r>
          <a:br>
            <a:rPr lang="ru-RU" sz="2400" b="1" dirty="0" smtClean="0">
              <a:latin typeface="Arial" pitchFamily="34" charset="0"/>
              <a:cs typeface="Arial" pitchFamily="34" charset="0"/>
            </a:rPr>
          </a:br>
          <a:r>
            <a:rPr lang="ru-RU" sz="2400" b="1" dirty="0" smtClean="0">
              <a:latin typeface="Arial" pitchFamily="34" charset="0"/>
              <a:cs typeface="Arial" pitchFamily="34" charset="0"/>
            </a:rPr>
            <a:t>    в разных ситуациях: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386D0F2C-FC46-40D7-8801-2312FD9CAA90}" type="parTrans" cxnId="{ABA7FF87-67FC-4476-935F-C551D5C9C7BD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9F6AD1B-FFE6-41D3-B982-09CFC3DD33FD}" type="sibTrans" cxnId="{ABA7FF87-67FC-4476-935F-C551D5C9C7BD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9E31409-14B3-424E-B1F7-775A65F11DB4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создание условий для позитивных, доброжелательных отношений между детьми, в том числе принадлежащими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к разным национально-культурным, религиозным общностям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и социальным слоям, а также имеющими различные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(в том числе ограниченные) возможности здоровья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DD9C6A5-411C-4D61-808C-A74A13D06896}" type="parTrans" cxnId="{3899AB9B-9FC8-4863-8FED-D0ABD24F16D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36336C54-CB6E-441E-BE16-66D043C6FFE7}" type="sibTrans" cxnId="{3899AB9B-9FC8-4863-8FED-D0ABD24F16D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4A4EFD0-823A-428A-A289-5B5066D14B5F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развитие коммуникативных способностей детей, позволяющих разрешать конфликтные ситуации со сверстниками </a:t>
          </a:r>
        </a:p>
      </dgm:t>
    </dgm:pt>
    <dgm:pt modelId="{0A03EB7C-B8E4-40CC-9792-1586BDB2BCC5}" type="parTrans" cxnId="{9FAD78EA-D679-4012-8378-869FF36D9524}">
      <dgm:prSet/>
      <dgm:spPr/>
      <dgm:t>
        <a:bodyPr/>
        <a:lstStyle/>
        <a:p>
          <a:endParaRPr lang="ru-RU"/>
        </a:p>
      </dgm:t>
    </dgm:pt>
    <dgm:pt modelId="{3230255D-4A71-4DBF-BC68-F64AB83AAFDF}" type="sibTrans" cxnId="{9FAD78EA-D679-4012-8378-869FF36D9524}">
      <dgm:prSet/>
      <dgm:spPr/>
      <dgm:t>
        <a:bodyPr/>
        <a:lstStyle/>
        <a:p>
          <a:endParaRPr lang="ru-RU"/>
        </a:p>
      </dgm:t>
    </dgm:pt>
    <dgm:pt modelId="{7FF50F29-205B-47FA-B6EA-9F8895669962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развитие умения детей работать в группе сверстников</a:t>
          </a:r>
        </a:p>
      </dgm:t>
    </dgm:pt>
    <dgm:pt modelId="{41F81871-4B28-4666-925F-9893E442FC13}" type="parTrans" cxnId="{D3759E9C-85F8-4389-84A1-CB19C96B43B3}">
      <dgm:prSet/>
      <dgm:spPr/>
      <dgm:t>
        <a:bodyPr/>
        <a:lstStyle/>
        <a:p>
          <a:endParaRPr lang="ru-RU"/>
        </a:p>
      </dgm:t>
    </dgm:pt>
    <dgm:pt modelId="{D401AB10-402B-4A86-8BC0-254FE592C0F3}" type="sibTrans" cxnId="{D3759E9C-85F8-4389-84A1-CB19C96B43B3}">
      <dgm:prSet/>
      <dgm:spPr/>
      <dgm:t>
        <a:bodyPr/>
        <a:lstStyle/>
        <a:p>
          <a:endParaRPr lang="ru-RU"/>
        </a:p>
      </dgm:t>
    </dgm:pt>
    <dgm:pt modelId="{934C9514-3F4B-4635-AA5E-1D57410045C5}" type="pres">
      <dgm:prSet presAssocID="{F7751A27-922E-4B9B-A3E8-76DD76FAF7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755AF4-D762-4862-BAA6-07F3C1B27A0B}" type="pres">
      <dgm:prSet presAssocID="{31A7617D-86E9-4F37-96AB-5507E9F13034}" presName="parentLin" presStyleCnt="0"/>
      <dgm:spPr/>
    </dgm:pt>
    <dgm:pt modelId="{7C95EB84-7636-455F-80FD-FF0081E883F4}" type="pres">
      <dgm:prSet presAssocID="{31A7617D-86E9-4F37-96AB-5507E9F1303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6FA422C-3B6E-4EC5-9889-C82703941076}" type="pres">
      <dgm:prSet presAssocID="{31A7617D-86E9-4F37-96AB-5507E9F13034}" presName="parentText" presStyleLbl="node1" presStyleIdx="0" presStyleCnt="1" custScaleX="126304" custScaleY="772571" custLinFactNeighborY="-664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9D849-23B8-4288-A339-0BA565A81B8B}" type="pres">
      <dgm:prSet presAssocID="{31A7617D-86E9-4F37-96AB-5507E9F13034}" presName="negativeSpace" presStyleCnt="0"/>
      <dgm:spPr/>
    </dgm:pt>
    <dgm:pt modelId="{CE5A16E5-A404-4B75-B463-CD63F87FC585}" type="pres">
      <dgm:prSet presAssocID="{31A7617D-86E9-4F37-96AB-5507E9F13034}" presName="childText" presStyleLbl="conFgAcc1" presStyleIdx="0" presStyleCnt="1" custScaleY="172185" custLinFactY="-1641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CE5E9E-3353-454A-A2AE-3D92ADF03A63}" type="presOf" srcId="{04A4EFD0-823A-428A-A289-5B5066D14B5F}" destId="{CE5A16E5-A404-4B75-B463-CD63F87FC585}" srcOrd="0" destOrd="1" presId="urn:microsoft.com/office/officeart/2005/8/layout/list1"/>
    <dgm:cxn modelId="{9FAD78EA-D679-4012-8378-869FF36D9524}" srcId="{31A7617D-86E9-4F37-96AB-5507E9F13034}" destId="{04A4EFD0-823A-428A-A289-5B5066D14B5F}" srcOrd="1" destOrd="0" parTransId="{0A03EB7C-B8E4-40CC-9792-1586BDB2BCC5}" sibTransId="{3230255D-4A71-4DBF-BC68-F64AB83AAFDF}"/>
    <dgm:cxn modelId="{13A7237D-697F-4339-A7AD-0B4FFFE36E1E}" type="presOf" srcId="{7FF50F29-205B-47FA-B6EA-9F8895669962}" destId="{CE5A16E5-A404-4B75-B463-CD63F87FC585}" srcOrd="0" destOrd="2" presId="urn:microsoft.com/office/officeart/2005/8/layout/list1"/>
    <dgm:cxn modelId="{3899AB9B-9FC8-4863-8FED-D0ABD24F16D0}" srcId="{31A7617D-86E9-4F37-96AB-5507E9F13034}" destId="{D9E31409-14B3-424E-B1F7-775A65F11DB4}" srcOrd="0" destOrd="0" parTransId="{9DD9C6A5-411C-4D61-808C-A74A13D06896}" sibTransId="{36336C54-CB6E-441E-BE16-66D043C6FFE7}"/>
    <dgm:cxn modelId="{CEB77AFC-546C-4AC3-8B91-B91865CD54E8}" type="presOf" srcId="{31A7617D-86E9-4F37-96AB-5507E9F13034}" destId="{66FA422C-3B6E-4EC5-9889-C82703941076}" srcOrd="1" destOrd="0" presId="urn:microsoft.com/office/officeart/2005/8/layout/list1"/>
    <dgm:cxn modelId="{D3759E9C-85F8-4389-84A1-CB19C96B43B3}" srcId="{31A7617D-86E9-4F37-96AB-5507E9F13034}" destId="{7FF50F29-205B-47FA-B6EA-9F8895669962}" srcOrd="2" destOrd="0" parTransId="{41F81871-4B28-4666-925F-9893E442FC13}" sibTransId="{D401AB10-402B-4A86-8BC0-254FE592C0F3}"/>
    <dgm:cxn modelId="{ABA7FF87-67FC-4476-935F-C551D5C9C7BD}" srcId="{F7751A27-922E-4B9B-A3E8-76DD76FAF74D}" destId="{31A7617D-86E9-4F37-96AB-5507E9F13034}" srcOrd="0" destOrd="0" parTransId="{386D0F2C-FC46-40D7-8801-2312FD9CAA90}" sibTransId="{89F6AD1B-FFE6-41D3-B982-09CFC3DD33FD}"/>
    <dgm:cxn modelId="{57B61FD0-D5A9-4AF4-8C4A-57FE8069F596}" type="presOf" srcId="{31A7617D-86E9-4F37-96AB-5507E9F13034}" destId="{7C95EB84-7636-455F-80FD-FF0081E883F4}" srcOrd="0" destOrd="0" presId="urn:microsoft.com/office/officeart/2005/8/layout/list1"/>
    <dgm:cxn modelId="{4A431C51-5884-4A17-AF0B-5E539CD2E82F}" type="presOf" srcId="{D9E31409-14B3-424E-B1F7-775A65F11DB4}" destId="{CE5A16E5-A404-4B75-B463-CD63F87FC585}" srcOrd="0" destOrd="0" presId="urn:microsoft.com/office/officeart/2005/8/layout/list1"/>
    <dgm:cxn modelId="{A090C356-218D-4C56-B4DA-89035C8B392A}" type="presOf" srcId="{F7751A27-922E-4B9B-A3E8-76DD76FAF74D}" destId="{934C9514-3F4B-4635-AA5E-1D57410045C5}" srcOrd="0" destOrd="0" presId="urn:microsoft.com/office/officeart/2005/8/layout/list1"/>
    <dgm:cxn modelId="{4A5E347D-CC4F-4F4B-AC9D-A3033A35826B}" type="presParOf" srcId="{934C9514-3F4B-4635-AA5E-1D57410045C5}" destId="{0E755AF4-D762-4862-BAA6-07F3C1B27A0B}" srcOrd="0" destOrd="0" presId="urn:microsoft.com/office/officeart/2005/8/layout/list1"/>
    <dgm:cxn modelId="{1B5DCBF3-9E82-45B6-9A93-556003CF8B9F}" type="presParOf" srcId="{0E755AF4-D762-4862-BAA6-07F3C1B27A0B}" destId="{7C95EB84-7636-455F-80FD-FF0081E883F4}" srcOrd="0" destOrd="0" presId="urn:microsoft.com/office/officeart/2005/8/layout/list1"/>
    <dgm:cxn modelId="{407792E6-ACAF-40D4-807E-CEF839E50F10}" type="presParOf" srcId="{0E755AF4-D762-4862-BAA6-07F3C1B27A0B}" destId="{66FA422C-3B6E-4EC5-9889-C82703941076}" srcOrd="1" destOrd="0" presId="urn:microsoft.com/office/officeart/2005/8/layout/list1"/>
    <dgm:cxn modelId="{63D38A83-E406-46B1-805B-26887756D45D}" type="presParOf" srcId="{934C9514-3F4B-4635-AA5E-1D57410045C5}" destId="{5AE9D849-23B8-4288-A339-0BA565A81B8B}" srcOrd="1" destOrd="0" presId="urn:microsoft.com/office/officeart/2005/8/layout/list1"/>
    <dgm:cxn modelId="{582E09A1-C088-46BA-85CF-CCC452F4F358}" type="presParOf" srcId="{934C9514-3F4B-4635-AA5E-1D57410045C5}" destId="{CE5A16E5-A404-4B75-B463-CD63F87FC58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B261475-2328-49FC-A285-C7123FDEAD61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16402C5-2A88-446A-8C83-C804095834E8}">
      <dgm:prSet custT="1"/>
      <dgm:spPr/>
      <dgm:t>
        <a:bodyPr/>
        <a:lstStyle/>
        <a:p>
          <a:pPr rtl="0"/>
          <a:r>
            <a:rPr lang="ru-RU" sz="2200" b="1" dirty="0" smtClean="0">
              <a:latin typeface="Arial" pitchFamily="34" charset="0"/>
              <a:cs typeface="Arial" pitchFamily="34" charset="0"/>
            </a:rPr>
            <a:t>4. Построение  вариативного развивающего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образования, ориентированного на зону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ближайшего развития каждого ребёнка, через: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E693C228-1A1B-4556-ACF8-A0C5AB0B2F7C}" type="parTrans" cxnId="{3AD496A1-864E-4EA9-8AD3-23B5743710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1A29014-839A-4E47-AAFB-A5F7E06BA25B}" type="sibTrans" cxnId="{3AD496A1-864E-4EA9-8AD3-23B5743710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4F4F545-5162-4FAD-86CA-BA10DBEC17D5}">
      <dgm:prSet custT="1"/>
      <dgm:spPr/>
      <dgm:t>
        <a:bodyPr/>
        <a:lstStyle/>
        <a:p>
          <a:pPr rtl="0"/>
          <a:r>
            <a:rPr lang="ru-RU" sz="1800" dirty="0" smtClean="0">
              <a:latin typeface="Arial" pitchFamily="34" charset="0"/>
              <a:cs typeface="Arial" pitchFamily="34" charset="0"/>
            </a:rPr>
            <a:t>создание условий для овладения культурными средствами деятельности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A59EEF7-8910-442B-AF3A-17ACB8FDC634}" type="parTrans" cxnId="{65DD0DD6-DE2F-440D-86C6-E89BE561E13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0548AE1-4EE7-4F88-8134-6BC422A78792}" type="sibTrans" cxnId="{65DD0DD6-DE2F-440D-86C6-E89BE561E13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479C324-7F37-4C61-8E1A-88B53B2D8D92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организацию видов деятельности, способствующих развитию мышления, речи, общения, воображения и детского творчества, личностного, физического и художественно – эстетического развития детей</a:t>
          </a:r>
        </a:p>
      </dgm:t>
    </dgm:pt>
    <dgm:pt modelId="{7258272B-7C26-418A-885F-D24BE06B89ED}" type="parTrans" cxnId="{F2A35E34-F7C1-4C95-B728-15971A7E5BB3}">
      <dgm:prSet/>
      <dgm:spPr/>
      <dgm:t>
        <a:bodyPr/>
        <a:lstStyle/>
        <a:p>
          <a:endParaRPr lang="ru-RU"/>
        </a:p>
      </dgm:t>
    </dgm:pt>
    <dgm:pt modelId="{48452181-2796-4D3F-B300-A3BD8846CA08}" type="sibTrans" cxnId="{F2A35E34-F7C1-4C95-B728-15971A7E5BB3}">
      <dgm:prSet/>
      <dgm:spPr/>
      <dgm:t>
        <a:bodyPr/>
        <a:lstStyle/>
        <a:p>
          <a:endParaRPr lang="ru-RU"/>
        </a:p>
      </dgm:t>
    </dgm:pt>
    <dgm:pt modelId="{D4F6C797-662B-4E3E-A2BA-24414AA19D0C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поддержку спонтанной игры детей, её обогащение,  обеспечение игрового времени и пространства</a:t>
          </a:r>
        </a:p>
      </dgm:t>
    </dgm:pt>
    <dgm:pt modelId="{292C1B35-0546-43F1-BB29-5AE764CD9590}" type="parTrans" cxnId="{6544B4C7-A792-4B45-9E2E-FD4F6D5A4B68}">
      <dgm:prSet/>
      <dgm:spPr/>
      <dgm:t>
        <a:bodyPr/>
        <a:lstStyle/>
        <a:p>
          <a:endParaRPr lang="ru-RU"/>
        </a:p>
      </dgm:t>
    </dgm:pt>
    <dgm:pt modelId="{F6B42832-8829-45E7-9729-252F5288DE11}" type="sibTrans" cxnId="{6544B4C7-A792-4B45-9E2E-FD4F6D5A4B68}">
      <dgm:prSet/>
      <dgm:spPr/>
      <dgm:t>
        <a:bodyPr/>
        <a:lstStyle/>
        <a:p>
          <a:endParaRPr lang="ru-RU"/>
        </a:p>
      </dgm:t>
    </dgm:pt>
    <dgm:pt modelId="{D75C4143-07B5-410B-93E1-BD07B70D18AF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оценку индивидуального развития детей</a:t>
          </a:r>
        </a:p>
      </dgm:t>
    </dgm:pt>
    <dgm:pt modelId="{B3FB472B-5182-46EE-9972-911272712248}" type="parTrans" cxnId="{0BBD20FE-1930-41C0-8EA2-59A22E117E1A}">
      <dgm:prSet/>
      <dgm:spPr/>
      <dgm:t>
        <a:bodyPr/>
        <a:lstStyle/>
        <a:p>
          <a:endParaRPr lang="ru-RU"/>
        </a:p>
      </dgm:t>
    </dgm:pt>
    <dgm:pt modelId="{7426411B-12BE-4CB6-99DD-982DF6F18FAE}" type="sibTrans" cxnId="{0BBD20FE-1930-41C0-8EA2-59A22E117E1A}">
      <dgm:prSet/>
      <dgm:spPr/>
      <dgm:t>
        <a:bodyPr/>
        <a:lstStyle/>
        <a:p>
          <a:endParaRPr lang="ru-RU"/>
        </a:p>
      </dgm:t>
    </dgm:pt>
    <dgm:pt modelId="{827533A5-631D-4D3F-B5C8-F3D6215B3CF9}" type="pres">
      <dgm:prSet presAssocID="{BB261475-2328-49FC-A285-C7123FDEAD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6C4AA-B9C2-47BD-9223-D1396BA397AC}" type="pres">
      <dgm:prSet presAssocID="{B16402C5-2A88-446A-8C83-C804095834E8}" presName="parentLin" presStyleCnt="0"/>
      <dgm:spPr/>
    </dgm:pt>
    <dgm:pt modelId="{D5A856A6-00AC-4974-8B8F-79E99F28A7C7}" type="pres">
      <dgm:prSet presAssocID="{B16402C5-2A88-446A-8C83-C804095834E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3D897D5-5585-4EC1-ACE3-1199B3CC0F78}" type="pres">
      <dgm:prSet presAssocID="{B16402C5-2A88-446A-8C83-C804095834E8}" presName="parentText" presStyleLbl="node1" presStyleIdx="0" presStyleCnt="1" custScaleX="131460" custScaleY="58565" custLinFactNeighborY="-143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3C26E-3DAB-4C96-9ABF-EB05A09E4AA7}" type="pres">
      <dgm:prSet presAssocID="{B16402C5-2A88-446A-8C83-C804095834E8}" presName="negativeSpace" presStyleCnt="0"/>
      <dgm:spPr/>
    </dgm:pt>
    <dgm:pt modelId="{CC86588E-0D6B-4890-B8CD-3D28DDE4CDE1}" type="pres">
      <dgm:prSet presAssocID="{B16402C5-2A88-446A-8C83-C804095834E8}" presName="childText" presStyleLbl="conFgAcc1" presStyleIdx="0" presStyleCnt="1" custScaleY="90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28DF35-46D2-4175-8DA7-280EFBBB0859}" type="presOf" srcId="{BB261475-2328-49FC-A285-C7123FDEAD61}" destId="{827533A5-631D-4D3F-B5C8-F3D6215B3CF9}" srcOrd="0" destOrd="0" presId="urn:microsoft.com/office/officeart/2005/8/layout/list1"/>
    <dgm:cxn modelId="{65DD0DD6-DE2F-440D-86C6-E89BE561E130}" srcId="{B16402C5-2A88-446A-8C83-C804095834E8}" destId="{94F4F545-5162-4FAD-86CA-BA10DBEC17D5}" srcOrd="0" destOrd="0" parTransId="{CA59EEF7-8910-442B-AF3A-17ACB8FDC634}" sibTransId="{C0548AE1-4EE7-4F88-8134-6BC422A78792}"/>
    <dgm:cxn modelId="{DF6E5591-07B2-4F29-9144-92CDD2DA5F24}" type="presOf" srcId="{94F4F545-5162-4FAD-86CA-BA10DBEC17D5}" destId="{CC86588E-0D6B-4890-B8CD-3D28DDE4CDE1}" srcOrd="0" destOrd="0" presId="urn:microsoft.com/office/officeart/2005/8/layout/list1"/>
    <dgm:cxn modelId="{70D9101C-3680-40CB-BCA9-FECFD292E41A}" type="presOf" srcId="{D75C4143-07B5-410B-93E1-BD07B70D18AF}" destId="{CC86588E-0D6B-4890-B8CD-3D28DDE4CDE1}" srcOrd="0" destOrd="3" presId="urn:microsoft.com/office/officeart/2005/8/layout/list1"/>
    <dgm:cxn modelId="{82BB57B6-044D-4615-BDE0-70BA0F7A4CC7}" type="presOf" srcId="{B16402C5-2A88-446A-8C83-C804095834E8}" destId="{53D897D5-5585-4EC1-ACE3-1199B3CC0F78}" srcOrd="1" destOrd="0" presId="urn:microsoft.com/office/officeart/2005/8/layout/list1"/>
    <dgm:cxn modelId="{3AD496A1-864E-4EA9-8AD3-23B574371099}" srcId="{BB261475-2328-49FC-A285-C7123FDEAD61}" destId="{B16402C5-2A88-446A-8C83-C804095834E8}" srcOrd="0" destOrd="0" parTransId="{E693C228-1A1B-4556-ACF8-A0C5AB0B2F7C}" sibTransId="{91A29014-839A-4E47-AAFB-A5F7E06BA25B}"/>
    <dgm:cxn modelId="{6544B4C7-A792-4B45-9E2E-FD4F6D5A4B68}" srcId="{B16402C5-2A88-446A-8C83-C804095834E8}" destId="{D4F6C797-662B-4E3E-A2BA-24414AA19D0C}" srcOrd="2" destOrd="0" parTransId="{292C1B35-0546-43F1-BB29-5AE764CD9590}" sibTransId="{F6B42832-8829-45E7-9729-252F5288DE11}"/>
    <dgm:cxn modelId="{F2EDDE85-1029-4C09-AC1C-D99A900FFF6E}" type="presOf" srcId="{D4F6C797-662B-4E3E-A2BA-24414AA19D0C}" destId="{CC86588E-0D6B-4890-B8CD-3D28DDE4CDE1}" srcOrd="0" destOrd="2" presId="urn:microsoft.com/office/officeart/2005/8/layout/list1"/>
    <dgm:cxn modelId="{6C8E3433-E7AB-4235-B1C7-8552EA9F29E3}" type="presOf" srcId="{B16402C5-2A88-446A-8C83-C804095834E8}" destId="{D5A856A6-00AC-4974-8B8F-79E99F28A7C7}" srcOrd="0" destOrd="0" presId="urn:microsoft.com/office/officeart/2005/8/layout/list1"/>
    <dgm:cxn modelId="{105E3749-11F3-44BD-B16B-FC1A146BC71D}" type="presOf" srcId="{3479C324-7F37-4C61-8E1A-88B53B2D8D92}" destId="{CC86588E-0D6B-4890-B8CD-3D28DDE4CDE1}" srcOrd="0" destOrd="1" presId="urn:microsoft.com/office/officeart/2005/8/layout/list1"/>
    <dgm:cxn modelId="{0BBD20FE-1930-41C0-8EA2-59A22E117E1A}" srcId="{B16402C5-2A88-446A-8C83-C804095834E8}" destId="{D75C4143-07B5-410B-93E1-BD07B70D18AF}" srcOrd="3" destOrd="0" parTransId="{B3FB472B-5182-46EE-9972-911272712248}" sibTransId="{7426411B-12BE-4CB6-99DD-982DF6F18FAE}"/>
    <dgm:cxn modelId="{F2A35E34-F7C1-4C95-B728-15971A7E5BB3}" srcId="{B16402C5-2A88-446A-8C83-C804095834E8}" destId="{3479C324-7F37-4C61-8E1A-88B53B2D8D92}" srcOrd="1" destOrd="0" parTransId="{7258272B-7C26-418A-885F-D24BE06B89ED}" sibTransId="{48452181-2796-4D3F-B300-A3BD8846CA08}"/>
    <dgm:cxn modelId="{37C37893-0EB9-4B87-895B-2CF15B78AF6E}" type="presParOf" srcId="{827533A5-631D-4D3F-B5C8-F3D6215B3CF9}" destId="{D376C4AA-B9C2-47BD-9223-D1396BA397AC}" srcOrd="0" destOrd="0" presId="urn:microsoft.com/office/officeart/2005/8/layout/list1"/>
    <dgm:cxn modelId="{4D707732-05A4-4E26-9F20-DBBDFF640F4F}" type="presParOf" srcId="{D376C4AA-B9C2-47BD-9223-D1396BA397AC}" destId="{D5A856A6-00AC-4974-8B8F-79E99F28A7C7}" srcOrd="0" destOrd="0" presId="urn:microsoft.com/office/officeart/2005/8/layout/list1"/>
    <dgm:cxn modelId="{3E2A9917-52A5-4389-BF5B-3E75AAB38F37}" type="presParOf" srcId="{D376C4AA-B9C2-47BD-9223-D1396BA397AC}" destId="{53D897D5-5585-4EC1-ACE3-1199B3CC0F78}" srcOrd="1" destOrd="0" presId="urn:microsoft.com/office/officeart/2005/8/layout/list1"/>
    <dgm:cxn modelId="{90F10379-C654-442C-BD17-C676DB02AED2}" type="presParOf" srcId="{827533A5-631D-4D3F-B5C8-F3D6215B3CF9}" destId="{8483C26E-3DAB-4C96-9ABF-EB05A09E4AA7}" srcOrd="1" destOrd="0" presId="urn:microsoft.com/office/officeart/2005/8/layout/list1"/>
    <dgm:cxn modelId="{5CA2D07A-7CB2-4DEB-94E5-3EB2916222D9}" type="presParOf" srcId="{827533A5-631D-4D3F-B5C8-F3D6215B3CF9}" destId="{CC86588E-0D6B-4890-B8CD-3D28DDE4CDE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B261475-2328-49FC-A285-C7123FDEAD61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16402C5-2A88-446A-8C83-C804095834E8}">
      <dgm:prSet custT="1"/>
      <dgm:spPr/>
      <dgm:t>
        <a:bodyPr/>
        <a:lstStyle/>
        <a:p>
          <a:pPr rtl="0"/>
          <a:r>
            <a:rPr lang="ru-RU" sz="2200" b="1" dirty="0" smtClean="0">
              <a:latin typeface="Arial" pitchFamily="34" charset="0"/>
              <a:cs typeface="Arial" pitchFamily="34" charset="0"/>
            </a:rPr>
            <a:t>5. Взаимодействие с родителями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по вопросам образования ребёнка,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непосредственного вовлечения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их в образовательную деятельность,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в том числе посредством создания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образовательных проектов совместно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с семьёй на основе выявления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потребностей и поддержки</a:t>
          </a:r>
          <a:br>
            <a:rPr lang="ru-RU" sz="2200" b="1" dirty="0" smtClean="0">
              <a:latin typeface="Arial" pitchFamily="34" charset="0"/>
              <a:cs typeface="Arial" pitchFamily="34" charset="0"/>
            </a:rPr>
          </a:br>
          <a:r>
            <a:rPr lang="ru-RU" sz="2200" b="1" dirty="0" smtClean="0">
              <a:latin typeface="Arial" pitchFamily="34" charset="0"/>
              <a:cs typeface="Arial" pitchFamily="34" charset="0"/>
            </a:rPr>
            <a:t>    образовательных инициатив семьи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E693C228-1A1B-4556-ACF8-A0C5AB0B2F7C}" type="parTrans" cxnId="{3AD496A1-864E-4EA9-8AD3-23B5743710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1A29014-839A-4E47-AAFB-A5F7E06BA25B}" type="sibTrans" cxnId="{3AD496A1-864E-4EA9-8AD3-23B5743710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27533A5-631D-4D3F-B5C8-F3D6215B3CF9}" type="pres">
      <dgm:prSet presAssocID="{BB261475-2328-49FC-A285-C7123FDEAD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6C4AA-B9C2-47BD-9223-D1396BA397AC}" type="pres">
      <dgm:prSet presAssocID="{B16402C5-2A88-446A-8C83-C804095834E8}" presName="parentLin" presStyleCnt="0"/>
      <dgm:spPr/>
    </dgm:pt>
    <dgm:pt modelId="{D5A856A6-00AC-4974-8B8F-79E99F28A7C7}" type="pres">
      <dgm:prSet presAssocID="{B16402C5-2A88-446A-8C83-C804095834E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3D897D5-5585-4EC1-ACE3-1199B3CC0F78}" type="pres">
      <dgm:prSet presAssocID="{B16402C5-2A88-446A-8C83-C804095834E8}" presName="parentText" presStyleLbl="node1" presStyleIdx="0" presStyleCnt="1" custScaleX="116070" custScaleY="1800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3C26E-3DAB-4C96-9ABF-EB05A09E4AA7}" type="pres">
      <dgm:prSet presAssocID="{B16402C5-2A88-446A-8C83-C804095834E8}" presName="negativeSpace" presStyleCnt="0"/>
      <dgm:spPr/>
    </dgm:pt>
    <dgm:pt modelId="{CC86588E-0D6B-4890-B8CD-3D28DDE4CDE1}" type="pres">
      <dgm:prSet presAssocID="{B16402C5-2A88-446A-8C83-C804095834E8}" presName="childText" presStyleLbl="conFgAcc1" presStyleIdx="0" presStyleCnt="1" custScaleY="90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7FE5A-B2F1-4D68-92A0-3D0434D7B567}" type="presOf" srcId="{B16402C5-2A88-446A-8C83-C804095834E8}" destId="{53D897D5-5585-4EC1-ACE3-1199B3CC0F78}" srcOrd="1" destOrd="0" presId="urn:microsoft.com/office/officeart/2005/8/layout/list1"/>
    <dgm:cxn modelId="{0325523C-7505-4A06-B0E7-FCB6E1A9FDC3}" type="presOf" srcId="{BB261475-2328-49FC-A285-C7123FDEAD61}" destId="{827533A5-631D-4D3F-B5C8-F3D6215B3CF9}" srcOrd="0" destOrd="0" presId="urn:microsoft.com/office/officeart/2005/8/layout/list1"/>
    <dgm:cxn modelId="{3AD496A1-864E-4EA9-8AD3-23B574371099}" srcId="{BB261475-2328-49FC-A285-C7123FDEAD61}" destId="{B16402C5-2A88-446A-8C83-C804095834E8}" srcOrd="0" destOrd="0" parTransId="{E693C228-1A1B-4556-ACF8-A0C5AB0B2F7C}" sibTransId="{91A29014-839A-4E47-AAFB-A5F7E06BA25B}"/>
    <dgm:cxn modelId="{8CAC41DB-A1FB-4FFF-A024-BF715D002A80}" type="presOf" srcId="{B16402C5-2A88-446A-8C83-C804095834E8}" destId="{D5A856A6-00AC-4974-8B8F-79E99F28A7C7}" srcOrd="0" destOrd="0" presId="urn:microsoft.com/office/officeart/2005/8/layout/list1"/>
    <dgm:cxn modelId="{EC036901-C002-4340-B181-53C7F446B122}" type="presParOf" srcId="{827533A5-631D-4D3F-B5C8-F3D6215B3CF9}" destId="{D376C4AA-B9C2-47BD-9223-D1396BA397AC}" srcOrd="0" destOrd="0" presId="urn:microsoft.com/office/officeart/2005/8/layout/list1"/>
    <dgm:cxn modelId="{FC6A3B7E-EEB7-441D-835A-618AAAA065D3}" type="presParOf" srcId="{D376C4AA-B9C2-47BD-9223-D1396BA397AC}" destId="{D5A856A6-00AC-4974-8B8F-79E99F28A7C7}" srcOrd="0" destOrd="0" presId="urn:microsoft.com/office/officeart/2005/8/layout/list1"/>
    <dgm:cxn modelId="{17DDF458-E9C1-4F73-BC34-BDC94C7577D0}" type="presParOf" srcId="{D376C4AA-B9C2-47BD-9223-D1396BA397AC}" destId="{53D897D5-5585-4EC1-ACE3-1199B3CC0F78}" srcOrd="1" destOrd="0" presId="urn:microsoft.com/office/officeart/2005/8/layout/list1"/>
    <dgm:cxn modelId="{95534467-AC40-4ECD-BAEE-90BB6BA5994B}" type="presParOf" srcId="{827533A5-631D-4D3F-B5C8-F3D6215B3CF9}" destId="{8483C26E-3DAB-4C96-9ABF-EB05A09E4AA7}" srcOrd="1" destOrd="0" presId="urn:microsoft.com/office/officeart/2005/8/layout/list1"/>
    <dgm:cxn modelId="{B7C48B67-EC3E-4862-9A72-DD2C48D2AC44}" type="presParOf" srcId="{827533A5-631D-4D3F-B5C8-F3D6215B3CF9}" destId="{CC86588E-0D6B-4890-B8CD-3D28DDE4CDE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CE489FF-8FA9-4561-919F-DECAA878FA33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9D2637F-4D59-4AA0-8CFD-BCA356C887BB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профессионального развития педагогических 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руководящих работников, в том числе их дополнительного профессионального образования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647FD03-C098-4CE7-AF5A-5FDD2768C70B}" type="par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7A8CCD6-76BE-4D4B-AFAC-90955D0406BC}" type="sib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CE9803-EEB4-4B45-BE90-4581E6B8FA7E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консультативной поддержки педагогических работников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родителей по вопросам образования и охраны здоровья детей, в том числе инклюзивного образования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(в случае его организации)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484A3B1-4D36-4D77-BFF3-7F8D4565838D}" type="par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5510EB-54D6-4492-B702-265722EE2B11}" type="sib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C19EA65-5700-4B90-828D-3F71525C818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организационно-методического сопровождения процесса реализации Программы, в том числе во взаимодействии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со сверстниками и взрослыми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359EB2E-6BC8-49AE-B0DC-9A242122A9B2}" type="parTrans" cxnId="{739A6F4C-8134-4E78-80AB-C81B42942C3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6F1F4CC-494C-4548-B452-34E63E8DC48A}" type="sibTrans" cxnId="{739A6F4C-8134-4E78-80AB-C81B42942C3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0F156AC-E6A3-4318-96AD-E3DDC5444F37}" type="pres">
      <dgm:prSet presAssocID="{2CE489FF-8FA9-4561-919F-DECAA878FA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AA75A4-B335-4BE6-8784-F72F3DCED5BA}" type="pres">
      <dgm:prSet presAssocID="{69D2637F-4D59-4AA0-8CFD-BCA356C887BB}" presName="parentText" presStyleLbl="node1" presStyleIdx="0" presStyleCnt="3" custScaleY="37609" custLinFactY="-78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9925E-BB24-450C-91EA-6BBFB500BE81}" type="pres">
      <dgm:prSet presAssocID="{07A8CCD6-76BE-4D4B-AFAC-90955D0406BC}" presName="spacer" presStyleCnt="0"/>
      <dgm:spPr/>
      <dgm:t>
        <a:bodyPr/>
        <a:lstStyle/>
        <a:p>
          <a:endParaRPr lang="ru-RU"/>
        </a:p>
      </dgm:t>
    </dgm:pt>
    <dgm:pt modelId="{95E8164F-0FC5-4B0A-B240-BAE9E037B574}" type="pres">
      <dgm:prSet presAssocID="{E2CE9803-EEB4-4B45-BE90-4581E6B8FA7E}" presName="parentText" presStyleLbl="node1" presStyleIdx="1" presStyleCnt="3" custScaleY="49515" custLinFactNeighborY="-677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974D-102B-42A2-8CF6-16908AB0FE90}" type="pres">
      <dgm:prSet presAssocID="{DA5510EB-54D6-4492-B702-265722EE2B11}" presName="spacer" presStyleCnt="0"/>
      <dgm:spPr/>
      <dgm:t>
        <a:bodyPr/>
        <a:lstStyle/>
        <a:p>
          <a:endParaRPr lang="ru-RU"/>
        </a:p>
      </dgm:t>
    </dgm:pt>
    <dgm:pt modelId="{5E8EE8BB-A1C3-4635-BBDA-F8084FD05C55}" type="pres">
      <dgm:prSet presAssocID="{BC19EA65-5700-4B90-828D-3F71525C8185}" presName="parentText" presStyleLbl="node1" presStyleIdx="2" presStyleCnt="3" custScaleY="36183" custLinFactNeighborY="15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F873BF-2C2D-4B71-8B43-086FF75A2304}" type="presOf" srcId="{69D2637F-4D59-4AA0-8CFD-BCA356C887BB}" destId="{C5AA75A4-B335-4BE6-8784-F72F3DCED5BA}" srcOrd="0" destOrd="0" presId="urn:microsoft.com/office/officeart/2005/8/layout/vList2"/>
    <dgm:cxn modelId="{A6AB5C5B-846D-401F-BF12-D7C029139DC0}" srcId="{2CE489FF-8FA9-4561-919F-DECAA878FA33}" destId="{E2CE9803-EEB4-4B45-BE90-4581E6B8FA7E}" srcOrd="1" destOrd="0" parTransId="{3484A3B1-4D36-4D77-BFF3-7F8D4565838D}" sibTransId="{DA5510EB-54D6-4492-B702-265722EE2B11}"/>
    <dgm:cxn modelId="{6AD3C77F-E9A2-4397-8544-A99C8B06606B}" type="presOf" srcId="{E2CE9803-EEB4-4B45-BE90-4581E6B8FA7E}" destId="{95E8164F-0FC5-4B0A-B240-BAE9E037B574}" srcOrd="0" destOrd="0" presId="urn:microsoft.com/office/officeart/2005/8/layout/vList2"/>
    <dgm:cxn modelId="{0121C2C3-D513-46DB-AB3E-1E6DF2DFE7A4}" type="presOf" srcId="{BC19EA65-5700-4B90-828D-3F71525C8185}" destId="{5E8EE8BB-A1C3-4635-BBDA-F8084FD05C55}" srcOrd="0" destOrd="0" presId="urn:microsoft.com/office/officeart/2005/8/layout/vList2"/>
    <dgm:cxn modelId="{7C8A4776-22D6-4BF1-B426-7768BCEADDE3}" srcId="{2CE489FF-8FA9-4561-919F-DECAA878FA33}" destId="{69D2637F-4D59-4AA0-8CFD-BCA356C887BB}" srcOrd="0" destOrd="0" parTransId="{6647FD03-C098-4CE7-AF5A-5FDD2768C70B}" sibTransId="{07A8CCD6-76BE-4D4B-AFAC-90955D0406BC}"/>
    <dgm:cxn modelId="{739A6F4C-8134-4E78-80AB-C81B42942C35}" srcId="{2CE489FF-8FA9-4561-919F-DECAA878FA33}" destId="{BC19EA65-5700-4B90-828D-3F71525C8185}" srcOrd="2" destOrd="0" parTransId="{A359EB2E-6BC8-49AE-B0DC-9A242122A9B2}" sibTransId="{B6F1F4CC-494C-4548-B452-34E63E8DC48A}"/>
    <dgm:cxn modelId="{9E120732-4BCD-4BC3-B658-4638FC29FFD0}" type="presOf" srcId="{2CE489FF-8FA9-4561-919F-DECAA878FA33}" destId="{D0F156AC-E6A3-4318-96AD-E3DDC5444F37}" srcOrd="0" destOrd="0" presId="urn:microsoft.com/office/officeart/2005/8/layout/vList2"/>
    <dgm:cxn modelId="{3034FB74-9422-445E-92FC-3B8682B8E38E}" type="presParOf" srcId="{D0F156AC-E6A3-4318-96AD-E3DDC5444F37}" destId="{C5AA75A4-B335-4BE6-8784-F72F3DCED5BA}" srcOrd="0" destOrd="0" presId="urn:microsoft.com/office/officeart/2005/8/layout/vList2"/>
    <dgm:cxn modelId="{8A530DEB-0FAD-4E7B-B082-14292CE92778}" type="presParOf" srcId="{D0F156AC-E6A3-4318-96AD-E3DDC5444F37}" destId="{B959925E-BB24-450C-91EA-6BBFB500BE81}" srcOrd="1" destOrd="0" presId="urn:microsoft.com/office/officeart/2005/8/layout/vList2"/>
    <dgm:cxn modelId="{5C7A0352-F427-43D6-AA0A-2EB1A4F99FF6}" type="presParOf" srcId="{D0F156AC-E6A3-4318-96AD-E3DDC5444F37}" destId="{95E8164F-0FC5-4B0A-B240-BAE9E037B574}" srcOrd="2" destOrd="0" presId="urn:microsoft.com/office/officeart/2005/8/layout/vList2"/>
    <dgm:cxn modelId="{41435B2E-195C-42EA-A274-C0327623F660}" type="presParOf" srcId="{D0F156AC-E6A3-4318-96AD-E3DDC5444F37}" destId="{B9DA974D-102B-42A2-8CF6-16908AB0FE90}" srcOrd="3" destOrd="0" presId="urn:microsoft.com/office/officeart/2005/8/layout/vList2"/>
    <dgm:cxn modelId="{1743093B-CC85-438C-83EA-088EB5B9DE25}" type="presParOf" srcId="{D0F156AC-E6A3-4318-96AD-E3DDC5444F37}" destId="{5E8EE8BB-A1C3-4635-BBDA-F8084FD05C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CE489FF-8FA9-4561-919F-DECAA878FA33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9D2637F-4D59-4AA0-8CFD-BCA356C887BB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Для коррекционной работы с детьми с ОВЗ в группах комбинированной направленности должны создаваться условия в соответствии с перечнем и планом реализации </a:t>
          </a:r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индивидуально ориентированных коррекционных мероприятий</a:t>
          </a:r>
          <a:endParaRPr lang="ru-RU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6647FD03-C098-4CE7-AF5A-5FDD2768C70B}" type="par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7A8CCD6-76BE-4D4B-AFAC-90955D0406BC}" type="sib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CE9803-EEB4-4B45-BE90-4581E6B8FA7E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Работа с детьми-инвалидами, осваивающими Программу, должна учитывать </a:t>
          </a:r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индивидуальную программу реабилитации</a:t>
          </a:r>
          <a:r>
            <a: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инвалида</a:t>
          </a:r>
          <a:endParaRPr lang="ru-RU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DA5510EB-54D6-4492-B702-265722EE2B11}" type="sib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484A3B1-4D36-4D77-BFF3-7F8D4565838D}" type="par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0F156AC-E6A3-4318-96AD-E3DDC5444F37}" type="pres">
      <dgm:prSet presAssocID="{2CE489FF-8FA9-4561-919F-DECAA878FA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AA75A4-B335-4BE6-8784-F72F3DCED5BA}" type="pres">
      <dgm:prSet presAssocID="{69D2637F-4D59-4AA0-8CFD-BCA356C887BB}" presName="parentText" presStyleLbl="node1" presStyleIdx="0" presStyleCnt="2" custScaleY="47648" custLinFactY="-162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9925E-BB24-450C-91EA-6BBFB500BE81}" type="pres">
      <dgm:prSet presAssocID="{07A8CCD6-76BE-4D4B-AFAC-90955D0406BC}" presName="spacer" presStyleCnt="0"/>
      <dgm:spPr/>
      <dgm:t>
        <a:bodyPr/>
        <a:lstStyle/>
        <a:p>
          <a:endParaRPr lang="ru-RU"/>
        </a:p>
      </dgm:t>
    </dgm:pt>
    <dgm:pt modelId="{95E8164F-0FC5-4B0A-B240-BAE9E037B574}" type="pres">
      <dgm:prSet presAssocID="{E2CE9803-EEB4-4B45-BE90-4581E6B8FA7E}" presName="parentText" presStyleLbl="node1" presStyleIdx="1" presStyleCnt="2" custScaleY="53728" custLinFactNeighborY="-2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AB5C5B-846D-401F-BF12-D7C029139DC0}" srcId="{2CE489FF-8FA9-4561-919F-DECAA878FA33}" destId="{E2CE9803-EEB4-4B45-BE90-4581E6B8FA7E}" srcOrd="1" destOrd="0" parTransId="{3484A3B1-4D36-4D77-BFF3-7F8D4565838D}" sibTransId="{DA5510EB-54D6-4492-B702-265722EE2B11}"/>
    <dgm:cxn modelId="{4A35EA84-906A-4EE4-89A9-017D1B3FE91B}" type="presOf" srcId="{E2CE9803-EEB4-4B45-BE90-4581E6B8FA7E}" destId="{95E8164F-0FC5-4B0A-B240-BAE9E037B574}" srcOrd="0" destOrd="0" presId="urn:microsoft.com/office/officeart/2005/8/layout/vList2"/>
    <dgm:cxn modelId="{7C8A4776-22D6-4BF1-B426-7768BCEADDE3}" srcId="{2CE489FF-8FA9-4561-919F-DECAA878FA33}" destId="{69D2637F-4D59-4AA0-8CFD-BCA356C887BB}" srcOrd="0" destOrd="0" parTransId="{6647FD03-C098-4CE7-AF5A-5FDD2768C70B}" sibTransId="{07A8CCD6-76BE-4D4B-AFAC-90955D0406BC}"/>
    <dgm:cxn modelId="{05710B25-0C62-4842-B9FA-FD5AA038B699}" type="presOf" srcId="{2CE489FF-8FA9-4561-919F-DECAA878FA33}" destId="{D0F156AC-E6A3-4318-96AD-E3DDC5444F37}" srcOrd="0" destOrd="0" presId="urn:microsoft.com/office/officeart/2005/8/layout/vList2"/>
    <dgm:cxn modelId="{FB0FCA7F-268C-4949-B0FE-0D602E70F9EE}" type="presOf" srcId="{69D2637F-4D59-4AA0-8CFD-BCA356C887BB}" destId="{C5AA75A4-B335-4BE6-8784-F72F3DCED5BA}" srcOrd="0" destOrd="0" presId="urn:microsoft.com/office/officeart/2005/8/layout/vList2"/>
    <dgm:cxn modelId="{DB31377D-964C-45FA-BA47-AB47EB252D1E}" type="presParOf" srcId="{D0F156AC-E6A3-4318-96AD-E3DDC5444F37}" destId="{C5AA75A4-B335-4BE6-8784-F72F3DCED5BA}" srcOrd="0" destOrd="0" presId="urn:microsoft.com/office/officeart/2005/8/layout/vList2"/>
    <dgm:cxn modelId="{15AC6AEC-5B68-4941-BF8C-94696AF76026}" type="presParOf" srcId="{D0F156AC-E6A3-4318-96AD-E3DDC5444F37}" destId="{B959925E-BB24-450C-91EA-6BBFB500BE81}" srcOrd="1" destOrd="0" presId="urn:microsoft.com/office/officeart/2005/8/layout/vList2"/>
    <dgm:cxn modelId="{72F94671-3813-411F-AE63-3EF9AB9112C7}" type="presParOf" srcId="{D0F156AC-E6A3-4318-96AD-E3DDC5444F37}" destId="{95E8164F-0FC5-4B0A-B240-BAE9E037B57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CE489FF-8FA9-4561-919F-DECAA878FA33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9D2637F-4D59-4AA0-8CFD-BCA356C887BB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для предоставления информации о Программе семье и всем заинтересованным лицам, вовлечённым в образовательную деятельность, а также широкой общественности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647FD03-C098-4CE7-AF5A-5FDD2768C70B}" type="par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7A8CCD6-76BE-4D4B-AFAC-90955D0406BC}" type="sib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CE9803-EEB4-4B45-BE90-4581E6B8FA7E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для взрослых по поиску и использованию материалов, обеспечивающих реализацию Программы, в том числе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в информационной среде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484A3B1-4D36-4D77-BFF3-7F8D4565838D}" type="par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5510EB-54D6-4492-B702-265722EE2B11}" type="sib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C19EA65-5700-4B90-828D-3F71525C818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для обсуждения с родителями детей вопросов, связанных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с реализацией Программы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359EB2E-6BC8-49AE-B0DC-9A242122A9B2}" type="parTrans" cxnId="{739A6F4C-8134-4E78-80AB-C81B42942C3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6F1F4CC-494C-4548-B452-34E63E8DC48A}" type="sibTrans" cxnId="{739A6F4C-8134-4E78-80AB-C81B42942C3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0F156AC-E6A3-4318-96AD-E3DDC5444F37}" type="pres">
      <dgm:prSet presAssocID="{2CE489FF-8FA9-4561-919F-DECAA878FA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AA75A4-B335-4BE6-8784-F72F3DCED5BA}" type="pres">
      <dgm:prSet presAssocID="{69D2637F-4D59-4AA0-8CFD-BCA356C887BB}" presName="parentText" presStyleLbl="node1" presStyleIdx="0" presStyleCnt="3" custScaleY="99533" custLinFactY="-78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9925E-BB24-450C-91EA-6BBFB500BE81}" type="pres">
      <dgm:prSet presAssocID="{07A8CCD6-76BE-4D4B-AFAC-90955D0406BC}" presName="spacer" presStyleCnt="0"/>
      <dgm:spPr/>
    </dgm:pt>
    <dgm:pt modelId="{95E8164F-0FC5-4B0A-B240-BAE9E037B574}" type="pres">
      <dgm:prSet presAssocID="{E2CE9803-EEB4-4B45-BE90-4581E6B8FA7E}" presName="parentText" presStyleLbl="node1" presStyleIdx="1" presStyleCnt="3" custScaleY="99952" custLinFactNeighborY="29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974D-102B-42A2-8CF6-16908AB0FE90}" type="pres">
      <dgm:prSet presAssocID="{DA5510EB-54D6-4492-B702-265722EE2B11}" presName="spacer" presStyleCnt="0"/>
      <dgm:spPr/>
    </dgm:pt>
    <dgm:pt modelId="{5E8EE8BB-A1C3-4635-BBDA-F8084FD05C55}" type="pres">
      <dgm:prSet presAssocID="{BC19EA65-5700-4B90-828D-3F71525C8185}" presName="parentText" presStyleLbl="node1" presStyleIdx="2" presStyleCnt="3" custScaleY="97373" custLinFactY="82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7CB850-FFD2-4FDD-AD85-4E2D727B38C0}" type="presOf" srcId="{2CE489FF-8FA9-4561-919F-DECAA878FA33}" destId="{D0F156AC-E6A3-4318-96AD-E3DDC5444F37}" srcOrd="0" destOrd="0" presId="urn:microsoft.com/office/officeart/2005/8/layout/vList2"/>
    <dgm:cxn modelId="{A6AB5C5B-846D-401F-BF12-D7C029139DC0}" srcId="{2CE489FF-8FA9-4561-919F-DECAA878FA33}" destId="{E2CE9803-EEB4-4B45-BE90-4581E6B8FA7E}" srcOrd="1" destOrd="0" parTransId="{3484A3B1-4D36-4D77-BFF3-7F8D4565838D}" sibTransId="{DA5510EB-54D6-4492-B702-265722EE2B11}"/>
    <dgm:cxn modelId="{2DD1E89E-1D90-4675-BC7F-8D3D887614B0}" type="presOf" srcId="{BC19EA65-5700-4B90-828D-3F71525C8185}" destId="{5E8EE8BB-A1C3-4635-BBDA-F8084FD05C55}" srcOrd="0" destOrd="0" presId="urn:microsoft.com/office/officeart/2005/8/layout/vList2"/>
    <dgm:cxn modelId="{129F3406-B1F2-48D4-A9C0-1D046FB141A1}" type="presOf" srcId="{69D2637F-4D59-4AA0-8CFD-BCA356C887BB}" destId="{C5AA75A4-B335-4BE6-8784-F72F3DCED5BA}" srcOrd="0" destOrd="0" presId="urn:microsoft.com/office/officeart/2005/8/layout/vList2"/>
    <dgm:cxn modelId="{7C8A4776-22D6-4BF1-B426-7768BCEADDE3}" srcId="{2CE489FF-8FA9-4561-919F-DECAA878FA33}" destId="{69D2637F-4D59-4AA0-8CFD-BCA356C887BB}" srcOrd="0" destOrd="0" parTransId="{6647FD03-C098-4CE7-AF5A-5FDD2768C70B}" sibTransId="{07A8CCD6-76BE-4D4B-AFAC-90955D0406BC}"/>
    <dgm:cxn modelId="{739A6F4C-8134-4E78-80AB-C81B42942C35}" srcId="{2CE489FF-8FA9-4561-919F-DECAA878FA33}" destId="{BC19EA65-5700-4B90-828D-3F71525C8185}" srcOrd="2" destOrd="0" parTransId="{A359EB2E-6BC8-49AE-B0DC-9A242122A9B2}" sibTransId="{B6F1F4CC-494C-4548-B452-34E63E8DC48A}"/>
    <dgm:cxn modelId="{D43413B4-85FD-424E-96C2-83EEEC544539}" type="presOf" srcId="{E2CE9803-EEB4-4B45-BE90-4581E6B8FA7E}" destId="{95E8164F-0FC5-4B0A-B240-BAE9E037B574}" srcOrd="0" destOrd="0" presId="urn:microsoft.com/office/officeart/2005/8/layout/vList2"/>
    <dgm:cxn modelId="{590E0282-B637-4DEA-8C3F-224D2206969F}" type="presParOf" srcId="{D0F156AC-E6A3-4318-96AD-E3DDC5444F37}" destId="{C5AA75A4-B335-4BE6-8784-F72F3DCED5BA}" srcOrd="0" destOrd="0" presId="urn:microsoft.com/office/officeart/2005/8/layout/vList2"/>
    <dgm:cxn modelId="{60D23920-DC91-4F35-A63A-FE5FD24A4225}" type="presParOf" srcId="{D0F156AC-E6A3-4318-96AD-E3DDC5444F37}" destId="{B959925E-BB24-450C-91EA-6BBFB500BE81}" srcOrd="1" destOrd="0" presId="urn:microsoft.com/office/officeart/2005/8/layout/vList2"/>
    <dgm:cxn modelId="{D343BFC1-BAE4-4AF4-BF56-7D3E5BA4C294}" type="presParOf" srcId="{D0F156AC-E6A3-4318-96AD-E3DDC5444F37}" destId="{95E8164F-0FC5-4B0A-B240-BAE9E037B574}" srcOrd="2" destOrd="0" presId="urn:microsoft.com/office/officeart/2005/8/layout/vList2"/>
    <dgm:cxn modelId="{844F1F5D-EB46-45BD-863A-ABA7CF7C085D}" type="presParOf" srcId="{D0F156AC-E6A3-4318-96AD-E3DDC5444F37}" destId="{B9DA974D-102B-42A2-8CF6-16908AB0FE90}" srcOrd="3" destOrd="0" presId="urn:microsoft.com/office/officeart/2005/8/layout/vList2"/>
    <dgm:cxn modelId="{0B1E2C00-D20E-47FF-90FF-38D59DB996E4}" type="presParOf" srcId="{D0F156AC-E6A3-4318-96AD-E3DDC5444F37}" destId="{5E8EE8BB-A1C3-4635-BBDA-F8084FD05C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BE45D8C-F9E0-4FEE-98FC-19FA037B6256}" type="doc">
      <dgm:prSet loTypeId="urn:microsoft.com/office/officeart/2005/8/layout/process3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526D271-8480-4394-9A65-C47CD6E3021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1.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Максимальную реализацию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  образовательного потенциала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  пространства: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3878342-956C-4782-9714-036B43B030A6}" type="parTrans" cxnId="{1C5807AD-FB95-4D96-AF38-71739BDFAA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20BB186-0D2B-40A5-B6C5-D635D5EDC3A2}" type="sibTrans" cxnId="{1C5807AD-FB95-4D96-AF38-71739BDFAA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00AD14B-B905-4073-8EA0-42FCFA3A85FB}">
      <dgm:prSet/>
      <dgm:spPr/>
      <dgm:t>
        <a:bodyPr/>
        <a:lstStyle/>
        <a:p>
          <a:pPr rtl="0"/>
          <a:r>
            <a:rPr lang="ru-RU" u="none" dirty="0" smtClean="0">
              <a:latin typeface="Arial" pitchFamily="34" charset="0"/>
              <a:cs typeface="Arial" pitchFamily="34" charset="0"/>
            </a:rPr>
            <a:t>Организации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0FD7CA9-D9D0-4CD2-97EE-69454CCA3C07}" type="parTrans" cxnId="{A6986ABE-C3E2-452A-838B-B0A9B629915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F33535A-8601-4A96-90B6-59E82A147742}" type="sibTrans" cxnId="{A6986ABE-C3E2-452A-838B-B0A9B629915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A6148D2-AA89-4C0C-AE7C-786FBF88A92B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Группы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13DC1A8-14BC-4080-9136-3C4979A841A4}" type="parTrans" cxnId="{AE0FEEB3-A6E0-4BE9-A230-3E06C5CA1113}">
      <dgm:prSet/>
      <dgm:spPr/>
    </dgm:pt>
    <dgm:pt modelId="{E5980AE6-2EAB-4A79-BDF4-AB59CB32AD30}" type="sibTrans" cxnId="{AE0FEEB3-A6E0-4BE9-A230-3E06C5CA1113}">
      <dgm:prSet/>
      <dgm:spPr/>
    </dgm:pt>
    <dgm:pt modelId="{7B78B86A-769A-4BC9-B3C9-CB426DC4758F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территории, приспособленной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для реализации Программы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05DC798-1142-432D-821D-9B659915BABB}" type="parTrans" cxnId="{1ED0E627-2B13-42CA-B31B-7B7E85A888CC}">
      <dgm:prSet/>
      <dgm:spPr/>
    </dgm:pt>
    <dgm:pt modelId="{30834FFB-4FFD-4369-94A7-1BC097A2E3B8}" type="sibTrans" cxnId="{1ED0E627-2B13-42CA-B31B-7B7E85A888CC}">
      <dgm:prSet/>
      <dgm:spPr/>
    </dgm:pt>
    <dgm:pt modelId="{2BE01F1C-6A15-4CA3-A5AF-A409C3ABC282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материалов, оборудования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инвентаря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BDA220E-9C6E-4346-BF2D-FA329F9DA459}" type="parTrans" cxnId="{C8760130-9D06-4A00-BD85-1B623E45E769}">
      <dgm:prSet/>
      <dgm:spPr/>
    </dgm:pt>
    <dgm:pt modelId="{58F0D02D-3BFA-482E-A7B8-BDE631605BFC}" type="sibTrans" cxnId="{C8760130-9D06-4A00-BD85-1B623E45E769}">
      <dgm:prSet/>
      <dgm:spPr/>
    </dgm:pt>
    <dgm:pt modelId="{38383D93-90DF-4FBA-ADBD-F624B18F394A}" type="pres">
      <dgm:prSet presAssocID="{ABE45D8C-F9E0-4FEE-98FC-19FA037B62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B9FC3-130F-481B-AA19-BAEE18A12A93}" type="pres">
      <dgm:prSet presAssocID="{F526D271-8480-4394-9A65-C47CD6E3021E}" presName="composite" presStyleCnt="0"/>
      <dgm:spPr/>
    </dgm:pt>
    <dgm:pt modelId="{986A1F65-329E-4AF4-AC53-91FE1781D158}" type="pres">
      <dgm:prSet presAssocID="{F526D271-8480-4394-9A65-C47CD6E3021E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A399D-84D1-4676-867E-C1C8244F7386}" type="pres">
      <dgm:prSet presAssocID="{F526D271-8480-4394-9A65-C47CD6E3021E}" presName="parSh" presStyleLbl="node1" presStyleIdx="0" presStyleCnt="1"/>
      <dgm:spPr/>
      <dgm:t>
        <a:bodyPr/>
        <a:lstStyle/>
        <a:p>
          <a:endParaRPr lang="ru-RU"/>
        </a:p>
      </dgm:t>
    </dgm:pt>
    <dgm:pt modelId="{654FAB1B-0069-4C38-90C6-0DC2A48235E5}" type="pres">
      <dgm:prSet presAssocID="{F526D271-8480-4394-9A65-C47CD6E3021E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B4FCCD-AD62-4368-82FF-FE0EA808A9B1}" type="presOf" srcId="{ABE45D8C-F9E0-4FEE-98FC-19FA037B6256}" destId="{38383D93-90DF-4FBA-ADBD-F624B18F394A}" srcOrd="0" destOrd="0" presId="urn:microsoft.com/office/officeart/2005/8/layout/process3"/>
    <dgm:cxn modelId="{AE0FEEB3-A6E0-4BE9-A230-3E06C5CA1113}" srcId="{F526D271-8480-4394-9A65-C47CD6E3021E}" destId="{0A6148D2-AA89-4C0C-AE7C-786FBF88A92B}" srcOrd="1" destOrd="0" parTransId="{013DC1A8-14BC-4080-9136-3C4979A841A4}" sibTransId="{E5980AE6-2EAB-4A79-BDF4-AB59CB32AD30}"/>
    <dgm:cxn modelId="{C8760130-9D06-4A00-BD85-1B623E45E769}" srcId="{F526D271-8480-4394-9A65-C47CD6E3021E}" destId="{2BE01F1C-6A15-4CA3-A5AF-A409C3ABC282}" srcOrd="3" destOrd="0" parTransId="{6BDA220E-9C6E-4346-BF2D-FA329F9DA459}" sibTransId="{58F0D02D-3BFA-482E-A7B8-BDE631605BFC}"/>
    <dgm:cxn modelId="{95BC941A-2DE3-4859-A1B1-76A39800BD58}" type="presOf" srcId="{0A6148D2-AA89-4C0C-AE7C-786FBF88A92B}" destId="{654FAB1B-0069-4C38-90C6-0DC2A48235E5}" srcOrd="0" destOrd="1" presId="urn:microsoft.com/office/officeart/2005/8/layout/process3"/>
    <dgm:cxn modelId="{2748C326-307F-4D31-86ED-53D04D78B4EC}" type="presOf" srcId="{7B78B86A-769A-4BC9-B3C9-CB426DC4758F}" destId="{654FAB1B-0069-4C38-90C6-0DC2A48235E5}" srcOrd="0" destOrd="2" presId="urn:microsoft.com/office/officeart/2005/8/layout/process3"/>
    <dgm:cxn modelId="{1ED0E627-2B13-42CA-B31B-7B7E85A888CC}" srcId="{F526D271-8480-4394-9A65-C47CD6E3021E}" destId="{7B78B86A-769A-4BC9-B3C9-CB426DC4758F}" srcOrd="2" destOrd="0" parTransId="{C05DC798-1142-432D-821D-9B659915BABB}" sibTransId="{30834FFB-4FFD-4369-94A7-1BC097A2E3B8}"/>
    <dgm:cxn modelId="{D2DEA1B6-03E2-4AE8-BDF1-E33B1B10C1FC}" type="presOf" srcId="{F526D271-8480-4394-9A65-C47CD6E3021E}" destId="{986A1F65-329E-4AF4-AC53-91FE1781D158}" srcOrd="0" destOrd="0" presId="urn:microsoft.com/office/officeart/2005/8/layout/process3"/>
    <dgm:cxn modelId="{A140E82E-1522-4846-8942-6AC680F3250D}" type="presOf" srcId="{A00AD14B-B905-4073-8EA0-42FCFA3A85FB}" destId="{654FAB1B-0069-4C38-90C6-0DC2A48235E5}" srcOrd="0" destOrd="0" presId="urn:microsoft.com/office/officeart/2005/8/layout/process3"/>
    <dgm:cxn modelId="{A6986ABE-C3E2-452A-838B-B0A9B6299150}" srcId="{F526D271-8480-4394-9A65-C47CD6E3021E}" destId="{A00AD14B-B905-4073-8EA0-42FCFA3A85FB}" srcOrd="0" destOrd="0" parTransId="{E0FD7CA9-D9D0-4CD2-97EE-69454CCA3C07}" sibTransId="{6F33535A-8601-4A96-90B6-59E82A147742}"/>
    <dgm:cxn modelId="{E0E5AF04-0D4F-4652-AA5E-A50C340E7ECE}" type="presOf" srcId="{2BE01F1C-6A15-4CA3-A5AF-A409C3ABC282}" destId="{654FAB1B-0069-4C38-90C6-0DC2A48235E5}" srcOrd="0" destOrd="3" presId="urn:microsoft.com/office/officeart/2005/8/layout/process3"/>
    <dgm:cxn modelId="{5327A891-DB46-480E-A301-ECC6D278136A}" type="presOf" srcId="{F526D271-8480-4394-9A65-C47CD6E3021E}" destId="{615A399D-84D1-4676-867E-C1C8244F7386}" srcOrd="1" destOrd="0" presId="urn:microsoft.com/office/officeart/2005/8/layout/process3"/>
    <dgm:cxn modelId="{1C5807AD-FB95-4D96-AF38-71739BDFAAB0}" srcId="{ABE45D8C-F9E0-4FEE-98FC-19FA037B6256}" destId="{F526D271-8480-4394-9A65-C47CD6E3021E}" srcOrd="0" destOrd="0" parTransId="{C3878342-956C-4782-9714-036B43B030A6}" sibTransId="{B20BB186-0D2B-40A5-B6C5-D635D5EDC3A2}"/>
    <dgm:cxn modelId="{03613EF4-B9CF-402B-B544-486BE2D5D342}" type="presParOf" srcId="{38383D93-90DF-4FBA-ADBD-F624B18F394A}" destId="{DDBB9FC3-130F-481B-AA19-BAEE18A12A93}" srcOrd="0" destOrd="0" presId="urn:microsoft.com/office/officeart/2005/8/layout/process3"/>
    <dgm:cxn modelId="{3B6E6B09-DCED-4E61-9B16-009127A00029}" type="presParOf" srcId="{DDBB9FC3-130F-481B-AA19-BAEE18A12A93}" destId="{986A1F65-329E-4AF4-AC53-91FE1781D158}" srcOrd="0" destOrd="0" presId="urn:microsoft.com/office/officeart/2005/8/layout/process3"/>
    <dgm:cxn modelId="{ED2F58FE-FA94-4ACB-A88D-561EDCB4E51C}" type="presParOf" srcId="{DDBB9FC3-130F-481B-AA19-BAEE18A12A93}" destId="{615A399D-84D1-4676-867E-C1C8244F7386}" srcOrd="1" destOrd="0" presId="urn:microsoft.com/office/officeart/2005/8/layout/process3"/>
    <dgm:cxn modelId="{B73E7094-2806-4480-8B29-2D7F185A3B77}" type="presParOf" srcId="{DDBB9FC3-130F-481B-AA19-BAEE18A12A93}" destId="{654FAB1B-0069-4C38-90C6-0DC2A48235E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BE45D8C-F9E0-4FEE-98FC-19FA037B6256}" type="doc">
      <dgm:prSet loTypeId="urn:microsoft.com/office/officeart/2005/8/layout/process3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526D271-8480-4394-9A65-C47CD6E3021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2.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Возможность: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3878342-956C-4782-9714-036B43B030A6}" type="parTrans" cxnId="{1C5807AD-FB95-4D96-AF38-71739BDFAA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20BB186-0D2B-40A5-B6C5-D635D5EDC3A2}" type="sibTrans" cxnId="{1C5807AD-FB95-4D96-AF38-71739BDFAA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00AD14B-B905-4073-8EA0-42FCFA3A85FB}">
      <dgm:prSet/>
      <dgm:spPr/>
      <dgm:t>
        <a:bodyPr/>
        <a:lstStyle/>
        <a:p>
          <a:pPr rtl="0"/>
          <a:r>
            <a:rPr lang="ru-RU" u="none" dirty="0" smtClean="0">
              <a:latin typeface="Arial" pitchFamily="34" charset="0"/>
              <a:cs typeface="Arial" pitchFamily="34" charset="0"/>
            </a:rPr>
            <a:t>общения и совместной деятельности </a:t>
          </a:r>
          <a:r>
            <a:rPr lang="ru-RU" dirty="0" smtClean="0">
              <a:latin typeface="Arial" pitchFamily="34" charset="0"/>
              <a:cs typeface="Arial" pitchFamily="34" charset="0"/>
            </a:rPr>
            <a:t>детей (в том числе детей разного возраста) и взрослых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0FD7CA9-D9D0-4CD2-97EE-69454CCA3C07}" type="parTrans" cxnId="{A6986ABE-C3E2-452A-838B-B0A9B629915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F33535A-8601-4A96-90B6-59E82A147742}" type="sibTrans" cxnId="{A6986ABE-C3E2-452A-838B-B0A9B629915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6577E2A-5415-4027-A02F-510519C85278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двигательной активности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B4D91513-F114-4507-B25F-4561A41A27DA}" type="parTrans" cxnId="{985D5966-7385-4FB0-99AA-BB8B6BA05EE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6D26322-8A56-49E4-92D8-91A49BBC1B42}" type="sibTrans" cxnId="{985D5966-7385-4FB0-99AA-BB8B6BA05EE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E4C3A54-70CB-4F98-B624-81A93BACCE0E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уединения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4A175ED-4F65-44A0-80D7-9836F50A20C2}" type="parTrans" cxnId="{D951348F-AAFC-43AA-825B-EDDAD796CDB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E2B7263-E72C-46A1-8F6D-A9556262B8FD}" type="sibTrans" cxnId="{D951348F-AAFC-43AA-825B-EDDAD796CDB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8383D93-90DF-4FBA-ADBD-F624B18F394A}" type="pres">
      <dgm:prSet presAssocID="{ABE45D8C-F9E0-4FEE-98FC-19FA037B62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B9FC3-130F-481B-AA19-BAEE18A12A93}" type="pres">
      <dgm:prSet presAssocID="{F526D271-8480-4394-9A65-C47CD6E3021E}" presName="composite" presStyleCnt="0"/>
      <dgm:spPr/>
    </dgm:pt>
    <dgm:pt modelId="{986A1F65-329E-4AF4-AC53-91FE1781D158}" type="pres">
      <dgm:prSet presAssocID="{F526D271-8480-4394-9A65-C47CD6E3021E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A399D-84D1-4676-867E-C1C8244F7386}" type="pres">
      <dgm:prSet presAssocID="{F526D271-8480-4394-9A65-C47CD6E3021E}" presName="parSh" presStyleLbl="node1" presStyleIdx="0" presStyleCnt="1"/>
      <dgm:spPr/>
      <dgm:t>
        <a:bodyPr/>
        <a:lstStyle/>
        <a:p>
          <a:endParaRPr lang="ru-RU"/>
        </a:p>
      </dgm:t>
    </dgm:pt>
    <dgm:pt modelId="{654FAB1B-0069-4C38-90C6-0DC2A48235E5}" type="pres">
      <dgm:prSet presAssocID="{F526D271-8480-4394-9A65-C47CD6E3021E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51348F-AAFC-43AA-825B-EDDAD796CDB1}" srcId="{F526D271-8480-4394-9A65-C47CD6E3021E}" destId="{3E4C3A54-70CB-4F98-B624-81A93BACCE0E}" srcOrd="2" destOrd="0" parTransId="{74A175ED-4F65-44A0-80D7-9836F50A20C2}" sibTransId="{AE2B7263-E72C-46A1-8F6D-A9556262B8FD}"/>
    <dgm:cxn modelId="{3CCB4E06-F6F3-495A-BC5D-E1BBAB7710E4}" type="presOf" srcId="{ABE45D8C-F9E0-4FEE-98FC-19FA037B6256}" destId="{38383D93-90DF-4FBA-ADBD-F624B18F394A}" srcOrd="0" destOrd="0" presId="urn:microsoft.com/office/officeart/2005/8/layout/process3"/>
    <dgm:cxn modelId="{D8778416-C126-4D2D-9DE8-B5518521BDEF}" type="presOf" srcId="{F526D271-8480-4394-9A65-C47CD6E3021E}" destId="{615A399D-84D1-4676-867E-C1C8244F7386}" srcOrd="1" destOrd="0" presId="urn:microsoft.com/office/officeart/2005/8/layout/process3"/>
    <dgm:cxn modelId="{66107913-4A03-4219-92B0-0432F57F71B9}" type="presOf" srcId="{A00AD14B-B905-4073-8EA0-42FCFA3A85FB}" destId="{654FAB1B-0069-4C38-90C6-0DC2A48235E5}" srcOrd="0" destOrd="0" presId="urn:microsoft.com/office/officeart/2005/8/layout/process3"/>
    <dgm:cxn modelId="{3EF2E888-A023-4F4F-8B97-F3D39F76527D}" type="presOf" srcId="{3E4C3A54-70CB-4F98-B624-81A93BACCE0E}" destId="{654FAB1B-0069-4C38-90C6-0DC2A48235E5}" srcOrd="0" destOrd="2" presId="urn:microsoft.com/office/officeart/2005/8/layout/process3"/>
    <dgm:cxn modelId="{964B5B9F-C0A0-4E49-AC2D-B6F291251A19}" type="presOf" srcId="{36577E2A-5415-4027-A02F-510519C85278}" destId="{654FAB1B-0069-4C38-90C6-0DC2A48235E5}" srcOrd="0" destOrd="1" presId="urn:microsoft.com/office/officeart/2005/8/layout/process3"/>
    <dgm:cxn modelId="{985D5966-7385-4FB0-99AA-BB8B6BA05EEA}" srcId="{F526D271-8480-4394-9A65-C47CD6E3021E}" destId="{36577E2A-5415-4027-A02F-510519C85278}" srcOrd="1" destOrd="0" parTransId="{B4D91513-F114-4507-B25F-4561A41A27DA}" sibTransId="{36D26322-8A56-49E4-92D8-91A49BBC1B42}"/>
    <dgm:cxn modelId="{F402944C-33E4-4E66-A841-F599E1EA78E6}" type="presOf" srcId="{F526D271-8480-4394-9A65-C47CD6E3021E}" destId="{986A1F65-329E-4AF4-AC53-91FE1781D158}" srcOrd="0" destOrd="0" presId="urn:microsoft.com/office/officeart/2005/8/layout/process3"/>
    <dgm:cxn modelId="{1C5807AD-FB95-4D96-AF38-71739BDFAAB0}" srcId="{ABE45D8C-F9E0-4FEE-98FC-19FA037B6256}" destId="{F526D271-8480-4394-9A65-C47CD6E3021E}" srcOrd="0" destOrd="0" parTransId="{C3878342-956C-4782-9714-036B43B030A6}" sibTransId="{B20BB186-0D2B-40A5-B6C5-D635D5EDC3A2}"/>
    <dgm:cxn modelId="{A6986ABE-C3E2-452A-838B-B0A9B6299150}" srcId="{F526D271-8480-4394-9A65-C47CD6E3021E}" destId="{A00AD14B-B905-4073-8EA0-42FCFA3A85FB}" srcOrd="0" destOrd="0" parTransId="{E0FD7CA9-D9D0-4CD2-97EE-69454CCA3C07}" sibTransId="{6F33535A-8601-4A96-90B6-59E82A147742}"/>
    <dgm:cxn modelId="{2DE827F3-0E77-4BF7-BD8F-985DCA1C6101}" type="presParOf" srcId="{38383D93-90DF-4FBA-ADBD-F624B18F394A}" destId="{DDBB9FC3-130F-481B-AA19-BAEE18A12A93}" srcOrd="0" destOrd="0" presId="urn:microsoft.com/office/officeart/2005/8/layout/process3"/>
    <dgm:cxn modelId="{D71DDFA6-C7AC-44B7-AF3D-A15CD5BA888D}" type="presParOf" srcId="{DDBB9FC3-130F-481B-AA19-BAEE18A12A93}" destId="{986A1F65-329E-4AF4-AC53-91FE1781D158}" srcOrd="0" destOrd="0" presId="urn:microsoft.com/office/officeart/2005/8/layout/process3"/>
    <dgm:cxn modelId="{128C7756-1B5A-4655-BFA9-A24A0D27F9C8}" type="presParOf" srcId="{DDBB9FC3-130F-481B-AA19-BAEE18A12A93}" destId="{615A399D-84D1-4676-867E-C1C8244F7386}" srcOrd="1" destOrd="0" presId="urn:microsoft.com/office/officeart/2005/8/layout/process3"/>
    <dgm:cxn modelId="{68BA62C9-CAE0-48E8-97E0-83923B8A53FC}" type="presParOf" srcId="{DDBB9FC3-130F-481B-AA19-BAEE18A12A93}" destId="{654FAB1B-0069-4C38-90C6-0DC2A48235E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39AFC-00BE-4A13-844D-E85E9536B5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B83FE0-DD35-4337-9C6C-819A5F48758A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9ED95637-393E-42D2-A5AF-F031241B5110}" type="parTrans" cxnId="{58D6C64F-71CF-4CAF-853B-8B598E355CBD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DC7DC4C-3044-4AA0-A901-311D8A957FAE}" type="sibTrans" cxnId="{58D6C64F-71CF-4CAF-853B-8B598E355CBD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7BCAC5FE-B4CD-46A3-A106-2EE3FE5E3A30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Социально-личностное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D1E47178-0BB3-411A-9C78-EE6EB0F920AD}" type="parTrans" cxnId="{12C4FCD3-DB06-4BA4-B5D3-0ED51AE373E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9CEA070-4D0F-4BA8-84A4-8A60D139E876}" type="sibTrans" cxnId="{12C4FCD3-DB06-4BA4-B5D3-0ED51AE373E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2C7EF54-6CDE-4690-A08C-9C107569EA13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Познавательно-речевое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2FA8D9B5-1C16-4299-B21F-E908FE8ECB50}" type="parTrans" cxnId="{92ED264D-51E8-4B85-A7D5-0DA4AAC168D3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4256DD95-0CF0-4A9E-A7FF-876C50884443}" type="sibTrans" cxnId="{92ED264D-51E8-4B85-A7D5-0DA4AAC168D3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0EF00866-8D98-4079-BA72-1C7645E45BA6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7359AB25-902F-4AF1-9ECF-6CDDDB100546}" type="parTrans" cxnId="{19DB6FA6-8D49-44DC-9A1E-AEB5882AA28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908D502C-DBF2-4C70-962B-CC57B1DFD7D1}" type="sibTrans" cxnId="{19DB6FA6-8D49-44DC-9A1E-AEB5882AA28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2F5F753C-D837-441B-806E-EFA06E33125E}" type="pres">
      <dgm:prSet presAssocID="{84C39AFC-00BE-4A13-844D-E85E9536B5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38377D-3922-42DF-8369-39ECD7F427D8}" type="pres">
      <dgm:prSet presAssocID="{01B83FE0-DD35-4337-9C6C-819A5F48758A}" presName="parentText" presStyleLbl="node1" presStyleIdx="0" presStyleCnt="4" custLinFactY="383212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5203B-A179-4D94-9709-33767BE5F7B0}" type="pres">
      <dgm:prSet presAssocID="{FDC7DC4C-3044-4AA0-A901-311D8A957FAE}" presName="spacer" presStyleCnt="0"/>
      <dgm:spPr/>
    </dgm:pt>
    <dgm:pt modelId="{4CA5769E-245D-458D-AF83-50B01101D3D7}" type="pres">
      <dgm:prSet presAssocID="{7BCAC5FE-B4CD-46A3-A106-2EE3FE5E3A30}" presName="parentText" presStyleLbl="node1" presStyleIdx="1" presStyleCnt="4" custLinFactY="-100000" custLinFactNeighborY="-118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0719A-1E78-4DEB-85BB-7E250BDCD67C}" type="pres">
      <dgm:prSet presAssocID="{B9CEA070-4D0F-4BA8-84A4-8A60D139E876}" presName="spacer" presStyleCnt="0"/>
      <dgm:spPr/>
    </dgm:pt>
    <dgm:pt modelId="{EE10E463-673C-4E89-BB71-83D8C5ADF0CF}" type="pres">
      <dgm:prSet presAssocID="{F2C7EF54-6CDE-4690-A08C-9C107569EA13}" presName="parentText" presStyleLbl="node1" presStyleIdx="2" presStyleCnt="4" custScaleY="190381" custLinFactY="-100000" custLinFactNeighborY="-162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8A2A0-E81C-4D37-BC1E-2A9571ED0067}" type="pres">
      <dgm:prSet presAssocID="{4256DD95-0CF0-4A9E-A7FF-876C50884443}" presName="spacer" presStyleCnt="0"/>
      <dgm:spPr/>
    </dgm:pt>
    <dgm:pt modelId="{038AC2C6-75AA-433C-BF70-7CF5CCB69053}" type="pres">
      <dgm:prSet presAssocID="{0EF00866-8D98-4079-BA72-1C7645E45BA6}" presName="parentText" presStyleLbl="node1" presStyleIdx="3" presStyleCnt="4" custLinFactY="-100000" custLinFactNeighborY="-1217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01DDBC-4624-4331-8D26-4CA170672273}" type="presOf" srcId="{F2C7EF54-6CDE-4690-A08C-9C107569EA13}" destId="{EE10E463-673C-4E89-BB71-83D8C5ADF0CF}" srcOrd="0" destOrd="0" presId="urn:microsoft.com/office/officeart/2005/8/layout/vList2"/>
    <dgm:cxn modelId="{92ED264D-51E8-4B85-A7D5-0DA4AAC168D3}" srcId="{84C39AFC-00BE-4A13-844D-E85E9536B52A}" destId="{F2C7EF54-6CDE-4690-A08C-9C107569EA13}" srcOrd="2" destOrd="0" parTransId="{2FA8D9B5-1C16-4299-B21F-E908FE8ECB50}" sibTransId="{4256DD95-0CF0-4A9E-A7FF-876C50884443}"/>
    <dgm:cxn modelId="{12C4FCD3-DB06-4BA4-B5D3-0ED51AE373E1}" srcId="{84C39AFC-00BE-4A13-844D-E85E9536B52A}" destId="{7BCAC5FE-B4CD-46A3-A106-2EE3FE5E3A30}" srcOrd="1" destOrd="0" parTransId="{D1E47178-0BB3-411A-9C78-EE6EB0F920AD}" sibTransId="{B9CEA070-4D0F-4BA8-84A4-8A60D139E876}"/>
    <dgm:cxn modelId="{149DFD37-8E0D-4450-A793-3B5BEA51F048}" type="presOf" srcId="{01B83FE0-DD35-4337-9C6C-819A5F48758A}" destId="{7B38377D-3922-42DF-8369-39ECD7F427D8}" srcOrd="0" destOrd="0" presId="urn:microsoft.com/office/officeart/2005/8/layout/vList2"/>
    <dgm:cxn modelId="{79081FA0-7D49-47A0-9C97-DF33812631B8}" type="presOf" srcId="{84C39AFC-00BE-4A13-844D-E85E9536B52A}" destId="{2F5F753C-D837-441B-806E-EFA06E33125E}" srcOrd="0" destOrd="0" presId="urn:microsoft.com/office/officeart/2005/8/layout/vList2"/>
    <dgm:cxn modelId="{19DB6FA6-8D49-44DC-9A1E-AEB5882AA281}" srcId="{84C39AFC-00BE-4A13-844D-E85E9536B52A}" destId="{0EF00866-8D98-4079-BA72-1C7645E45BA6}" srcOrd="3" destOrd="0" parTransId="{7359AB25-902F-4AF1-9ECF-6CDDDB100546}" sibTransId="{908D502C-DBF2-4C70-962B-CC57B1DFD7D1}"/>
    <dgm:cxn modelId="{58D6C64F-71CF-4CAF-853B-8B598E355CBD}" srcId="{84C39AFC-00BE-4A13-844D-E85E9536B52A}" destId="{01B83FE0-DD35-4337-9C6C-819A5F48758A}" srcOrd="0" destOrd="0" parTransId="{9ED95637-393E-42D2-A5AF-F031241B5110}" sibTransId="{FDC7DC4C-3044-4AA0-A901-311D8A957FAE}"/>
    <dgm:cxn modelId="{1254AEAD-22EE-4F6B-8B2D-1AAD86CE712D}" type="presOf" srcId="{0EF00866-8D98-4079-BA72-1C7645E45BA6}" destId="{038AC2C6-75AA-433C-BF70-7CF5CCB69053}" srcOrd="0" destOrd="0" presId="urn:microsoft.com/office/officeart/2005/8/layout/vList2"/>
    <dgm:cxn modelId="{40558CC1-81CD-48BC-95C3-B1D3AC385BF3}" type="presOf" srcId="{7BCAC5FE-B4CD-46A3-A106-2EE3FE5E3A30}" destId="{4CA5769E-245D-458D-AF83-50B01101D3D7}" srcOrd="0" destOrd="0" presId="urn:microsoft.com/office/officeart/2005/8/layout/vList2"/>
    <dgm:cxn modelId="{E994EB6C-05BF-4BFB-A5F2-196B5A3DDFBE}" type="presParOf" srcId="{2F5F753C-D837-441B-806E-EFA06E33125E}" destId="{7B38377D-3922-42DF-8369-39ECD7F427D8}" srcOrd="0" destOrd="0" presId="urn:microsoft.com/office/officeart/2005/8/layout/vList2"/>
    <dgm:cxn modelId="{CDB9FAAB-9B6E-4268-B10E-59F2045321FF}" type="presParOf" srcId="{2F5F753C-D837-441B-806E-EFA06E33125E}" destId="{5975203B-A179-4D94-9709-33767BE5F7B0}" srcOrd="1" destOrd="0" presId="urn:microsoft.com/office/officeart/2005/8/layout/vList2"/>
    <dgm:cxn modelId="{3A3E8FEB-7CE6-429A-95DB-2E3259D330E7}" type="presParOf" srcId="{2F5F753C-D837-441B-806E-EFA06E33125E}" destId="{4CA5769E-245D-458D-AF83-50B01101D3D7}" srcOrd="2" destOrd="0" presId="urn:microsoft.com/office/officeart/2005/8/layout/vList2"/>
    <dgm:cxn modelId="{95B30FED-1DA1-4CE1-9F86-31320A378EFF}" type="presParOf" srcId="{2F5F753C-D837-441B-806E-EFA06E33125E}" destId="{72D0719A-1E78-4DEB-85BB-7E250BDCD67C}" srcOrd="3" destOrd="0" presId="urn:microsoft.com/office/officeart/2005/8/layout/vList2"/>
    <dgm:cxn modelId="{E362A45E-BE7F-4C18-9C5B-528F80945BF8}" type="presParOf" srcId="{2F5F753C-D837-441B-806E-EFA06E33125E}" destId="{EE10E463-673C-4E89-BB71-83D8C5ADF0CF}" srcOrd="4" destOrd="0" presId="urn:microsoft.com/office/officeart/2005/8/layout/vList2"/>
    <dgm:cxn modelId="{6622334F-6E1E-4E6F-B4E2-47BEB554FB34}" type="presParOf" srcId="{2F5F753C-D837-441B-806E-EFA06E33125E}" destId="{7A68A2A0-E81C-4D37-BC1E-2A9571ED0067}" srcOrd="5" destOrd="0" presId="urn:microsoft.com/office/officeart/2005/8/layout/vList2"/>
    <dgm:cxn modelId="{6DF36A22-FB21-4547-903F-103547E54DCB}" type="presParOf" srcId="{2F5F753C-D837-441B-806E-EFA06E33125E}" destId="{038AC2C6-75AA-433C-BF70-7CF5CCB6905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A12F71F-7745-45D9-9E91-A149EA78883B}" type="doc">
      <dgm:prSet loTypeId="urn:microsoft.com/office/officeart/2005/8/layout/process3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1026CB5-C0AD-4B23-AC40-5150A342FD3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3.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68B8D6E1-A06B-4F20-9773-6F36ECB474CE}" type="parTrans" cxnId="{0C0BFD58-3504-4BE3-94AF-C61DAEBEBB4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6415CEF-7865-416A-AB64-413C276652A1}" type="sibTrans" cxnId="{0C0BFD58-3504-4BE3-94AF-C61DAEBEBB4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3596D3-8B80-4110-8076-43AE550C0128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реализацию различных ОП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745D8A9-C7BA-4880-9184-5B787511D710}" type="parTrans" cxnId="{32FBA9AD-074E-45E5-ACA8-CC3783D0366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D556C39-8172-40BD-89DA-8A68ECAD89F8}" type="sibTrans" cxnId="{32FBA9AD-074E-45E5-ACA8-CC3783D0366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1670E35-1D93-4008-928D-2F8C9658DB1F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необходимые условия в случае организации инклюзивного образования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7BB90B8-19C6-4622-A9A8-88DE4A8544A1}" type="parTrans" cxnId="{6B8BBEF3-746E-42A8-A579-BCD4D4CC8D4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8288883-EC92-4117-9A70-FC31AB4F6F24}" type="sibTrans" cxnId="{6B8BBEF3-746E-42A8-A579-BCD4D4CC8D4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6B5CF2B-C020-49F8-8FD5-0BC45D6801B2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учёт национально-культурных, климатических условий, в которых осуществляется образовательная деятельность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B943C145-7914-4AB1-A1E1-B502B89E78B8}" type="parTrans" cxnId="{1865FA1F-6503-491D-91B8-BFE578D7628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BD0D876-76FB-4462-9DB7-EFE2CCEB6EB0}" type="sibTrans" cxnId="{1865FA1F-6503-491D-91B8-BFE578D7628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CDFFE26-0C04-4CC3-AEB0-F9016C19DD4F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учёт возрастных особенностей детей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8697B2C-20C9-4FA5-8814-E761D9EFE2D0}" type="parTrans" cxnId="{96596965-13DD-44EA-9906-2D73176C1ADA}">
      <dgm:prSet/>
      <dgm:spPr/>
    </dgm:pt>
    <dgm:pt modelId="{0D3692F4-52A4-4C84-8D0D-5F36191A8DB4}" type="sibTrans" cxnId="{96596965-13DD-44EA-9906-2D73176C1ADA}">
      <dgm:prSet/>
      <dgm:spPr/>
    </dgm:pt>
    <dgm:pt modelId="{D2A24547-557A-44AE-827B-9E78437EAC21}" type="pres">
      <dgm:prSet presAssocID="{7A12F71F-7745-45D9-9E91-A149EA7888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2BA569-18CD-4A18-85F6-8B4598CEA93A}" type="pres">
      <dgm:prSet presAssocID="{D1026CB5-C0AD-4B23-AC40-5150A342FD37}" presName="composite" presStyleCnt="0"/>
      <dgm:spPr/>
    </dgm:pt>
    <dgm:pt modelId="{A06582E4-CFC4-4367-9950-B96BCDEEFB97}" type="pres">
      <dgm:prSet presAssocID="{D1026CB5-C0AD-4B23-AC40-5150A342FD37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D5325-600E-41C1-A2D0-1FA37ED097F0}" type="pres">
      <dgm:prSet presAssocID="{D1026CB5-C0AD-4B23-AC40-5150A342FD37}" presName="parSh" presStyleLbl="node1" presStyleIdx="0" presStyleCnt="1"/>
      <dgm:spPr/>
      <dgm:t>
        <a:bodyPr/>
        <a:lstStyle/>
        <a:p>
          <a:endParaRPr lang="ru-RU"/>
        </a:p>
      </dgm:t>
    </dgm:pt>
    <dgm:pt modelId="{08A11AFB-BDFC-49F3-B500-5E9800A5B50A}" type="pres">
      <dgm:prSet presAssocID="{D1026CB5-C0AD-4B23-AC40-5150A342FD37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0BFD58-3504-4BE3-94AF-C61DAEBEBB40}" srcId="{7A12F71F-7745-45D9-9E91-A149EA78883B}" destId="{D1026CB5-C0AD-4B23-AC40-5150A342FD37}" srcOrd="0" destOrd="0" parTransId="{68B8D6E1-A06B-4F20-9773-6F36ECB474CE}" sibTransId="{A6415CEF-7865-416A-AB64-413C276652A1}"/>
    <dgm:cxn modelId="{6B8BBEF3-746E-42A8-A579-BCD4D4CC8D4F}" srcId="{D1026CB5-C0AD-4B23-AC40-5150A342FD37}" destId="{B1670E35-1D93-4008-928D-2F8C9658DB1F}" srcOrd="1" destOrd="0" parTransId="{57BB90B8-19C6-4622-A9A8-88DE4A8544A1}" sibTransId="{88288883-EC92-4117-9A70-FC31AB4F6F24}"/>
    <dgm:cxn modelId="{0712A26F-6912-4CE5-9CD3-A8BD083D178B}" type="presOf" srcId="{D1026CB5-C0AD-4B23-AC40-5150A342FD37}" destId="{C8FD5325-600E-41C1-A2D0-1FA37ED097F0}" srcOrd="1" destOrd="0" presId="urn:microsoft.com/office/officeart/2005/8/layout/process3"/>
    <dgm:cxn modelId="{96596965-13DD-44EA-9906-2D73176C1ADA}" srcId="{D1026CB5-C0AD-4B23-AC40-5150A342FD37}" destId="{6CDFFE26-0C04-4CC3-AEB0-F9016C19DD4F}" srcOrd="3" destOrd="0" parTransId="{08697B2C-20C9-4FA5-8814-E761D9EFE2D0}" sibTransId="{0D3692F4-52A4-4C84-8D0D-5F36191A8DB4}"/>
    <dgm:cxn modelId="{1865FA1F-6503-491D-91B8-BFE578D76285}" srcId="{D1026CB5-C0AD-4B23-AC40-5150A342FD37}" destId="{D6B5CF2B-C020-49F8-8FD5-0BC45D6801B2}" srcOrd="2" destOrd="0" parTransId="{B943C145-7914-4AB1-A1E1-B502B89E78B8}" sibTransId="{4BD0D876-76FB-4462-9DB7-EFE2CCEB6EB0}"/>
    <dgm:cxn modelId="{32FBA9AD-074E-45E5-ACA8-CC3783D0366C}" srcId="{D1026CB5-C0AD-4B23-AC40-5150A342FD37}" destId="{263596D3-8B80-4110-8076-43AE550C0128}" srcOrd="0" destOrd="0" parTransId="{C745D8A9-C7BA-4880-9184-5B787511D710}" sibTransId="{5D556C39-8172-40BD-89DA-8A68ECAD89F8}"/>
    <dgm:cxn modelId="{246EB86E-FE69-426B-83B7-91A36DEB54C6}" type="presOf" srcId="{6CDFFE26-0C04-4CC3-AEB0-F9016C19DD4F}" destId="{08A11AFB-BDFC-49F3-B500-5E9800A5B50A}" srcOrd="0" destOrd="3" presId="urn:microsoft.com/office/officeart/2005/8/layout/process3"/>
    <dgm:cxn modelId="{199320B6-6E4B-4F13-A30A-A57DCC76D233}" type="presOf" srcId="{7A12F71F-7745-45D9-9E91-A149EA78883B}" destId="{D2A24547-557A-44AE-827B-9E78437EAC21}" srcOrd="0" destOrd="0" presId="urn:microsoft.com/office/officeart/2005/8/layout/process3"/>
    <dgm:cxn modelId="{B9D2A9B6-3E62-4377-A938-74EEABF8DC11}" type="presOf" srcId="{D6B5CF2B-C020-49F8-8FD5-0BC45D6801B2}" destId="{08A11AFB-BDFC-49F3-B500-5E9800A5B50A}" srcOrd="0" destOrd="2" presId="urn:microsoft.com/office/officeart/2005/8/layout/process3"/>
    <dgm:cxn modelId="{33671546-D2DB-4EF4-AB3B-674D7FB060CE}" type="presOf" srcId="{B1670E35-1D93-4008-928D-2F8C9658DB1F}" destId="{08A11AFB-BDFC-49F3-B500-5E9800A5B50A}" srcOrd="0" destOrd="1" presId="urn:microsoft.com/office/officeart/2005/8/layout/process3"/>
    <dgm:cxn modelId="{E6216E89-C0C9-4C52-B5F6-F2EB0D84E379}" type="presOf" srcId="{263596D3-8B80-4110-8076-43AE550C0128}" destId="{08A11AFB-BDFC-49F3-B500-5E9800A5B50A}" srcOrd="0" destOrd="0" presId="urn:microsoft.com/office/officeart/2005/8/layout/process3"/>
    <dgm:cxn modelId="{8AF3668C-FD21-4523-BCE1-6991CE6EC531}" type="presOf" srcId="{D1026CB5-C0AD-4B23-AC40-5150A342FD37}" destId="{A06582E4-CFC4-4367-9950-B96BCDEEFB97}" srcOrd="0" destOrd="0" presId="urn:microsoft.com/office/officeart/2005/8/layout/process3"/>
    <dgm:cxn modelId="{EE09540E-280C-48A5-B7D1-1A452E061F38}" type="presParOf" srcId="{D2A24547-557A-44AE-827B-9E78437EAC21}" destId="{672BA569-18CD-4A18-85F6-8B4598CEA93A}" srcOrd="0" destOrd="0" presId="urn:microsoft.com/office/officeart/2005/8/layout/process3"/>
    <dgm:cxn modelId="{C4FDCB99-8DE3-401D-B52F-35A51E017541}" type="presParOf" srcId="{672BA569-18CD-4A18-85F6-8B4598CEA93A}" destId="{A06582E4-CFC4-4367-9950-B96BCDEEFB97}" srcOrd="0" destOrd="0" presId="urn:microsoft.com/office/officeart/2005/8/layout/process3"/>
    <dgm:cxn modelId="{69FD6997-070C-4EE2-BC5B-ED053C005F4C}" type="presParOf" srcId="{672BA569-18CD-4A18-85F6-8B4598CEA93A}" destId="{C8FD5325-600E-41C1-A2D0-1FA37ED097F0}" srcOrd="1" destOrd="0" presId="urn:microsoft.com/office/officeart/2005/8/layout/process3"/>
    <dgm:cxn modelId="{F784C131-B423-4271-9A30-E79E590B5DF9}" type="presParOf" srcId="{672BA569-18CD-4A18-85F6-8B4598CEA93A}" destId="{08A11AFB-BDFC-49F3-B500-5E9800A5B50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675A339-9D0F-4DB8-A73C-D8FF3731FB94}" type="doc">
      <dgm:prSet loTypeId="urn:microsoft.com/office/officeart/2005/8/layout/hierarchy4" loCatId="list" qsTypeId="urn:microsoft.com/office/officeart/2005/8/quickstyle/3d3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AC9D12BF-FE40-4651-B0DA-C100F3F137F3}">
      <dgm:prSet custT="1"/>
      <dgm:spPr/>
      <dgm:t>
        <a:bodyPr/>
        <a:lstStyle/>
        <a:p>
          <a:pPr rtl="0"/>
          <a:r>
            <a:rPr lang="ru-RU" sz="2000" b="1" dirty="0" err="1" smtClean="0">
              <a:latin typeface="Arial" pitchFamily="34" charset="0"/>
              <a:cs typeface="Arial" pitchFamily="34" charset="0"/>
            </a:rPr>
            <a:t>Соответ-ствует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возраст-ным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возможностям детей и 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содержа-нию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Программы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F3733661-DE66-4AAC-8D76-01D2514A8C6F}" type="parTrans" cxnId="{92018A46-30C5-4E26-8306-69C508FA1D7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23CB54E-E5A3-4758-B256-2276FE11C5E4}" type="sibTrans" cxnId="{92018A46-30C5-4E26-8306-69C508FA1D7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CE49A0E-33D5-4DE0-8575-373D7A9B63F5}">
      <dgm:prSet custT="1"/>
      <dgm:spPr/>
      <dgm:t>
        <a:bodyPr/>
        <a:lstStyle/>
        <a:p>
          <a:pPr rtl="0"/>
          <a:r>
            <a:rPr lang="ru-RU" sz="3600" dirty="0" smtClean="0">
              <a:latin typeface="Arial" pitchFamily="34" charset="0"/>
              <a:cs typeface="Arial" pitchFamily="34" charset="0"/>
            </a:rPr>
            <a:t>Включает оснащение:</a:t>
          </a:r>
          <a:endParaRPr lang="ru-RU" sz="3600" dirty="0">
            <a:latin typeface="Arial" pitchFamily="34" charset="0"/>
            <a:cs typeface="Arial" pitchFamily="34" charset="0"/>
          </a:endParaRPr>
        </a:p>
      </dgm:t>
    </dgm:pt>
    <dgm:pt modelId="{04C1B21A-BA0B-4E10-9AFB-D43B67CDF734}" type="parTrans" cxnId="{99440AD0-D8BD-451A-89F4-DF93CAD6C4A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7D8DD46-579E-458E-A50B-C1EB4C6E9A5E}" type="sibTrans" cxnId="{99440AD0-D8BD-451A-89F4-DF93CAD6C4A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24C5923-37F1-4718-BAB7-6B853CB2BE50}">
      <dgm:prSet custT="1"/>
      <dgm:spPr/>
      <dgm:t>
        <a:bodyPr/>
        <a:lstStyle/>
        <a:p>
          <a:pPr rtl="0"/>
          <a:r>
            <a:rPr lang="ru-RU" sz="2000" b="1" dirty="0" err="1" smtClean="0">
              <a:latin typeface="Arial" pitchFamily="34" charset="0"/>
              <a:cs typeface="Arial" pitchFamily="34" charset="0"/>
            </a:rPr>
            <a:t>Сред-ства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обуче-ния</a:t>
          </a:r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1600" b="1" dirty="0" smtClean="0">
              <a:latin typeface="Arial" pitchFamily="34" charset="0"/>
              <a:cs typeface="Arial" pitchFamily="34" charset="0"/>
            </a:rPr>
            <a:t>(в т.ч. </a:t>
          </a:r>
          <a:r>
            <a:rPr lang="ru-RU" sz="1600" b="1" dirty="0" err="1" smtClean="0">
              <a:latin typeface="Arial" pitchFamily="34" charset="0"/>
              <a:cs typeface="Arial" pitchFamily="34" charset="0"/>
            </a:rPr>
            <a:t>техничес-кие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)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946BD6ED-AB02-4C53-B5E9-CD5BD105B32C}" type="parTrans" cxnId="{53515D06-2F26-4462-964F-94CDB7C7688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42BDEA8-2DC0-40F9-815E-5E525F0D71C5}" type="sibTrans" cxnId="{53515D06-2F26-4462-964F-94CDB7C7688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5DCAAD0-ED6B-45D6-B2E8-B93E9ED1F658}">
      <dgm:prSet custT="1"/>
      <dgm:spPr/>
      <dgm:t>
        <a:bodyPr/>
        <a:lstStyle/>
        <a:p>
          <a:pPr rtl="0"/>
          <a:r>
            <a:rPr lang="ru-RU" sz="2000" b="1" dirty="0" err="1" smtClean="0">
              <a:latin typeface="Arial" pitchFamily="34" charset="0"/>
              <a:cs typeface="Arial" pitchFamily="34" charset="0"/>
            </a:rPr>
            <a:t>Соответствую-щие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материалы </a:t>
          </a:r>
        </a:p>
        <a:p>
          <a:pPr rtl="0"/>
          <a:r>
            <a:rPr lang="ru-RU" sz="1600" b="1" dirty="0" smtClean="0">
              <a:latin typeface="Arial" pitchFamily="34" charset="0"/>
              <a:cs typeface="Arial" pitchFamily="34" charset="0"/>
            </a:rPr>
            <a:t>(в т.ч. </a:t>
          </a:r>
          <a:r>
            <a:rPr lang="ru-RU" sz="1600" b="1" dirty="0" err="1" smtClean="0">
              <a:latin typeface="Arial" pitchFamily="34" charset="0"/>
              <a:cs typeface="Arial" pitchFamily="34" charset="0"/>
            </a:rPr>
            <a:t>расход-ные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)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B5FD4274-2FC1-48D3-BC88-F80045AF0F97}" type="parTrans" cxnId="{BD5A2205-6A8E-4B65-8B7A-E10F989A74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7BF34BE-1019-4AB7-8352-11ABAC7D2E5D}" type="sibTrans" cxnId="{BD5A2205-6A8E-4B65-8B7A-E10F989A74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1863093-C70A-4097-93E6-3B1AE5191E1C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Оборудование</a:t>
          </a:r>
          <a:br>
            <a:rPr lang="ru-RU" sz="2400" b="1" dirty="0" smtClean="0">
              <a:latin typeface="Arial" pitchFamily="34" charset="0"/>
              <a:cs typeface="Arial" pitchFamily="34" charset="0"/>
            </a:rPr>
          </a:br>
          <a:r>
            <a:rPr lang="ru-RU" sz="2400" b="1" dirty="0" smtClean="0">
              <a:latin typeface="Arial" pitchFamily="34" charset="0"/>
              <a:cs typeface="Arial" pitchFamily="34" charset="0"/>
            </a:rPr>
            <a:t>и инвентарь 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7DBFEA69-DC77-41D8-A7F2-672988DE3034}" type="parTrans" cxnId="{D4CD484B-EDD9-4296-9D4F-4DAA01429C4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FB28FFD-F8C5-4281-A7A5-BBEA2A584855}" type="sibTrans" cxnId="{D4CD484B-EDD9-4296-9D4F-4DAA01429C4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FF1DC75-75B5-4E5C-9981-C0E3E11365E4}">
      <dgm:prSet custT="1"/>
      <dgm:spPr/>
      <dgm:t>
        <a:bodyPr/>
        <a:lstStyle/>
        <a:p>
          <a:pPr rtl="0"/>
          <a:r>
            <a:rPr lang="ru-RU" sz="2400" dirty="0" err="1" smtClean="0">
              <a:latin typeface="Arial" pitchFamily="34" charset="0"/>
              <a:cs typeface="Arial" pitchFamily="34" charset="0"/>
            </a:rPr>
            <a:t>игро-вой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5B567AF6-9FBB-4CF8-973E-92F8FB12538D}" type="parTrans" cxnId="{155115C4-787A-4379-A007-54FD9BDE52E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39E976E-B957-45CD-A0EC-E30F34793D61}" type="sibTrans" cxnId="{155115C4-787A-4379-A007-54FD9BDE52E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2A48FB-ADA3-4184-8C48-FE0D3935FCBE}">
      <dgm:prSet custT="1"/>
      <dgm:spPr/>
      <dgm:t>
        <a:bodyPr/>
        <a:lstStyle/>
        <a:p>
          <a:pPr rtl="0"/>
          <a:r>
            <a:rPr lang="ru-RU" sz="2300" dirty="0" err="1" smtClean="0">
              <a:latin typeface="Arial" pitchFamily="34" charset="0"/>
              <a:cs typeface="Arial" pitchFamily="34" charset="0"/>
            </a:rPr>
            <a:t>спор-тивный</a:t>
          </a:r>
          <a:endParaRPr lang="ru-RU" sz="2300" dirty="0">
            <a:latin typeface="Arial" pitchFamily="34" charset="0"/>
            <a:cs typeface="Arial" pitchFamily="34" charset="0"/>
          </a:endParaRPr>
        </a:p>
      </dgm:t>
    </dgm:pt>
    <dgm:pt modelId="{036D4874-1E4B-4A4B-A4BF-63C06505580E}" type="parTrans" cxnId="{DC79D476-ACD8-4850-99EC-A4A79FBD0E2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805112-27AF-49C6-9D40-EDF55F32BF35}" type="sibTrans" cxnId="{DC79D476-ACD8-4850-99EC-A4A79FBD0E2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0906229-EF02-4D8C-934E-5EFE3DDC0652}">
      <dgm:prSet custT="1"/>
      <dgm:spPr/>
      <dgm:t>
        <a:bodyPr/>
        <a:lstStyle/>
        <a:p>
          <a:pPr rtl="0"/>
          <a:r>
            <a:rPr lang="ru-RU" sz="2400" dirty="0" smtClean="0">
              <a:latin typeface="Arial" pitchFamily="34" charset="0"/>
              <a:cs typeface="Arial" pitchFamily="34" charset="0"/>
            </a:rPr>
            <a:t>оздоровительный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3FAEC5C0-4C23-4FC3-8619-4EE1DF549D5E}" type="parTrans" cxnId="{4C65B5E5-6AFB-4E76-86AF-B8BDAA6B6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4BEB31A-B173-4A06-ADE1-4791C36595A0}" type="sibTrans" cxnId="{4C65B5E5-6AFB-4E76-86AF-B8BDAA6B6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6E46EB3-0DAC-4C02-B39F-2273118A1AB3}" type="pres">
      <dgm:prSet presAssocID="{9675A339-9D0F-4DB8-A73C-D8FF3731FB9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82494A-5DA4-43E4-BD69-8E3CF84EDAE2}" type="pres">
      <dgm:prSet presAssocID="{AC9D12BF-FE40-4651-B0DA-C100F3F137F3}" presName="vertOne" presStyleCnt="0"/>
      <dgm:spPr/>
    </dgm:pt>
    <dgm:pt modelId="{6FF0FCA1-A87D-46BF-82AB-FD6A72710297}" type="pres">
      <dgm:prSet presAssocID="{AC9D12BF-FE40-4651-B0DA-C100F3F137F3}" presName="txOne" presStyleLbl="node0" presStyleIdx="0" presStyleCnt="2" custScaleY="334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5B11BE-4AE9-4114-86CE-2F8DAEFC0922}" type="pres">
      <dgm:prSet presAssocID="{AC9D12BF-FE40-4651-B0DA-C100F3F137F3}" presName="horzOne" presStyleCnt="0"/>
      <dgm:spPr/>
    </dgm:pt>
    <dgm:pt modelId="{A4346140-8590-4719-990A-8281829975D8}" type="pres">
      <dgm:prSet presAssocID="{F23CB54E-E5A3-4758-B256-2276FE11C5E4}" presName="sibSpaceOne" presStyleCnt="0"/>
      <dgm:spPr/>
    </dgm:pt>
    <dgm:pt modelId="{C61D3D98-A59A-4F5F-8473-5C3A5E097030}" type="pres">
      <dgm:prSet presAssocID="{CCE49A0E-33D5-4DE0-8575-373D7A9B63F5}" presName="vertOne" presStyleCnt="0"/>
      <dgm:spPr/>
    </dgm:pt>
    <dgm:pt modelId="{5242372A-208D-4A92-8EAB-209D747FE488}" type="pres">
      <dgm:prSet presAssocID="{CCE49A0E-33D5-4DE0-8575-373D7A9B63F5}" presName="txOne" presStyleLbl="node0" presStyleIdx="1" presStyleCnt="2" custScaleY="72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F87EE5-6B27-4535-86D9-FE119952EAB4}" type="pres">
      <dgm:prSet presAssocID="{CCE49A0E-33D5-4DE0-8575-373D7A9B63F5}" presName="parTransOne" presStyleCnt="0"/>
      <dgm:spPr/>
    </dgm:pt>
    <dgm:pt modelId="{00901EEE-007A-470F-AD29-8BA7E7688227}" type="pres">
      <dgm:prSet presAssocID="{CCE49A0E-33D5-4DE0-8575-373D7A9B63F5}" presName="horzOne" presStyleCnt="0"/>
      <dgm:spPr/>
    </dgm:pt>
    <dgm:pt modelId="{38948E47-EBB2-469B-96F8-1329156BF918}" type="pres">
      <dgm:prSet presAssocID="{124C5923-37F1-4718-BAB7-6B853CB2BE50}" presName="vertTwo" presStyleCnt="0"/>
      <dgm:spPr/>
    </dgm:pt>
    <dgm:pt modelId="{CCC103D9-3DDC-4991-85A2-6B9FFDC718AC}" type="pres">
      <dgm:prSet presAssocID="{124C5923-37F1-4718-BAB7-6B853CB2BE50}" presName="txTwo" presStyleLbl="node2" presStyleIdx="0" presStyleCnt="3" custScaleY="259572" custLinFactNeighborY="-21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423626-36B4-4A78-BD04-F033EA891672}" type="pres">
      <dgm:prSet presAssocID="{124C5923-37F1-4718-BAB7-6B853CB2BE50}" presName="horzTwo" presStyleCnt="0"/>
      <dgm:spPr/>
    </dgm:pt>
    <dgm:pt modelId="{DC9262B8-02EF-46B6-93BC-FD7BC74D3249}" type="pres">
      <dgm:prSet presAssocID="{742BDEA8-2DC0-40F9-815E-5E525F0D71C5}" presName="sibSpaceTwo" presStyleCnt="0"/>
      <dgm:spPr/>
    </dgm:pt>
    <dgm:pt modelId="{D6EBB774-0447-45F1-9B6A-2865EE1B2E7F}" type="pres">
      <dgm:prSet presAssocID="{25DCAAD0-ED6B-45D6-B2E8-B93E9ED1F658}" presName="vertTwo" presStyleCnt="0"/>
      <dgm:spPr/>
    </dgm:pt>
    <dgm:pt modelId="{CBF3B9EC-0AD7-478A-88CC-FD63CA4BF84E}" type="pres">
      <dgm:prSet presAssocID="{25DCAAD0-ED6B-45D6-B2E8-B93E9ED1F658}" presName="txTwo" presStyleLbl="node2" presStyleIdx="1" presStyleCnt="3" custScaleY="259572" custLinFactNeighborY="-21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12F362-FAB7-4EFE-94CD-CB312C5F6B4F}" type="pres">
      <dgm:prSet presAssocID="{25DCAAD0-ED6B-45D6-B2E8-B93E9ED1F658}" presName="horzTwo" presStyleCnt="0"/>
      <dgm:spPr/>
    </dgm:pt>
    <dgm:pt modelId="{15178899-83EE-483F-A1B5-887FA794765D}" type="pres">
      <dgm:prSet presAssocID="{A7BF34BE-1019-4AB7-8352-11ABAC7D2E5D}" presName="sibSpaceTwo" presStyleCnt="0"/>
      <dgm:spPr/>
    </dgm:pt>
    <dgm:pt modelId="{F4F61E9D-112C-416F-9E3B-7EB574A9F410}" type="pres">
      <dgm:prSet presAssocID="{21863093-C70A-4097-93E6-3B1AE5191E1C}" presName="vertTwo" presStyleCnt="0"/>
      <dgm:spPr/>
    </dgm:pt>
    <dgm:pt modelId="{BC7487A7-BD79-4C55-9762-B45C5C0AB8FB}" type="pres">
      <dgm:prSet presAssocID="{21863093-C70A-4097-93E6-3B1AE5191E1C}" presName="txTwo" presStyleLbl="node2" presStyleIdx="2" presStyleCnt="3" custLinFactNeighborY="-767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BF27AC-52D1-4404-A336-2DF73E676C4B}" type="pres">
      <dgm:prSet presAssocID="{21863093-C70A-4097-93E6-3B1AE5191E1C}" presName="parTransTwo" presStyleCnt="0"/>
      <dgm:spPr/>
    </dgm:pt>
    <dgm:pt modelId="{F599D5DE-B305-4B48-A5D1-E77489936B41}" type="pres">
      <dgm:prSet presAssocID="{21863093-C70A-4097-93E6-3B1AE5191E1C}" presName="horzTwo" presStyleCnt="0"/>
      <dgm:spPr/>
    </dgm:pt>
    <dgm:pt modelId="{DC961DE3-08D7-4A39-B339-0811FE4FC630}" type="pres">
      <dgm:prSet presAssocID="{EFF1DC75-75B5-4E5C-9981-C0E3E11365E4}" presName="vertThree" presStyleCnt="0"/>
      <dgm:spPr/>
    </dgm:pt>
    <dgm:pt modelId="{811F8FF6-3A56-422E-B817-EA419C275B2E}" type="pres">
      <dgm:prSet presAssocID="{EFF1DC75-75B5-4E5C-9981-C0E3E11365E4}" presName="txThree" presStyleLbl="node3" presStyleIdx="0" presStyleCnt="3" custScaleY="153117" custLinFactNeighborY="-38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362DD6-FA04-4F04-930E-9DFCB4BBD4D6}" type="pres">
      <dgm:prSet presAssocID="{EFF1DC75-75B5-4E5C-9981-C0E3E11365E4}" presName="horzThree" presStyleCnt="0"/>
      <dgm:spPr/>
    </dgm:pt>
    <dgm:pt modelId="{132149D2-56C1-4A7B-8522-655144C05D34}" type="pres">
      <dgm:prSet presAssocID="{E39E976E-B957-45CD-A0EC-E30F34793D61}" presName="sibSpaceThree" presStyleCnt="0"/>
      <dgm:spPr/>
    </dgm:pt>
    <dgm:pt modelId="{8B2632D2-21C0-4C30-9D87-59AD199BFB4E}" type="pres">
      <dgm:prSet presAssocID="{4A2A48FB-ADA3-4184-8C48-FE0D3935FCBE}" presName="vertThree" presStyleCnt="0"/>
      <dgm:spPr/>
    </dgm:pt>
    <dgm:pt modelId="{E2F028F9-8AAB-43CA-B0B6-67526DB0D718}" type="pres">
      <dgm:prSet presAssocID="{4A2A48FB-ADA3-4184-8C48-FE0D3935FCBE}" presName="txThree" presStyleLbl="node3" presStyleIdx="1" presStyleCnt="3" custScaleY="153117" custLinFactNeighborY="-38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E5CCFC-D225-43DE-B0DA-178936B7CE11}" type="pres">
      <dgm:prSet presAssocID="{4A2A48FB-ADA3-4184-8C48-FE0D3935FCBE}" presName="horzThree" presStyleCnt="0"/>
      <dgm:spPr/>
    </dgm:pt>
    <dgm:pt modelId="{98090D7E-3CE0-4889-B0EC-E40C662C142B}" type="pres">
      <dgm:prSet presAssocID="{FC805112-27AF-49C6-9D40-EDF55F32BF35}" presName="sibSpaceThree" presStyleCnt="0"/>
      <dgm:spPr/>
    </dgm:pt>
    <dgm:pt modelId="{C6037D73-7216-42A5-93C2-3649B3367B28}" type="pres">
      <dgm:prSet presAssocID="{30906229-EF02-4D8C-934E-5EFE3DDC0652}" presName="vertThree" presStyleCnt="0"/>
      <dgm:spPr/>
    </dgm:pt>
    <dgm:pt modelId="{9DAD3E19-4B87-4A27-8836-17218EBDB944}" type="pres">
      <dgm:prSet presAssocID="{30906229-EF02-4D8C-934E-5EFE3DDC0652}" presName="txThree" presStyleLbl="node3" presStyleIdx="2" presStyleCnt="3" custScaleY="153117" custLinFactNeighborY="-38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3219A1-C7FF-4331-B70A-8B217A402274}" type="pres">
      <dgm:prSet presAssocID="{30906229-EF02-4D8C-934E-5EFE3DDC0652}" presName="horzThree" presStyleCnt="0"/>
      <dgm:spPr/>
    </dgm:pt>
  </dgm:ptLst>
  <dgm:cxnLst>
    <dgm:cxn modelId="{155115C4-787A-4379-A007-54FD9BDE52ED}" srcId="{21863093-C70A-4097-93E6-3B1AE5191E1C}" destId="{EFF1DC75-75B5-4E5C-9981-C0E3E11365E4}" srcOrd="0" destOrd="0" parTransId="{5B567AF6-9FBB-4CF8-973E-92F8FB12538D}" sibTransId="{E39E976E-B957-45CD-A0EC-E30F34793D61}"/>
    <dgm:cxn modelId="{4C65B5E5-6AFB-4E76-86AF-B8BDAA6B671C}" srcId="{21863093-C70A-4097-93E6-3B1AE5191E1C}" destId="{30906229-EF02-4D8C-934E-5EFE3DDC0652}" srcOrd="2" destOrd="0" parTransId="{3FAEC5C0-4C23-4FC3-8619-4EE1DF549D5E}" sibTransId="{74BEB31A-B173-4A06-ADE1-4791C36595A0}"/>
    <dgm:cxn modelId="{B104B27B-8D7F-4ECF-84CE-821A887D5442}" type="presOf" srcId="{124C5923-37F1-4718-BAB7-6B853CB2BE50}" destId="{CCC103D9-3DDC-4991-85A2-6B9FFDC718AC}" srcOrd="0" destOrd="0" presId="urn:microsoft.com/office/officeart/2005/8/layout/hierarchy4"/>
    <dgm:cxn modelId="{D4CD484B-EDD9-4296-9D4F-4DAA01429C44}" srcId="{CCE49A0E-33D5-4DE0-8575-373D7A9B63F5}" destId="{21863093-C70A-4097-93E6-3B1AE5191E1C}" srcOrd="2" destOrd="0" parTransId="{7DBFEA69-DC77-41D8-A7F2-672988DE3034}" sibTransId="{7FB28FFD-F8C5-4281-A7A5-BBEA2A584855}"/>
    <dgm:cxn modelId="{94005816-387F-4DF1-9BE2-77A2F02B144E}" type="presOf" srcId="{4A2A48FB-ADA3-4184-8C48-FE0D3935FCBE}" destId="{E2F028F9-8AAB-43CA-B0B6-67526DB0D718}" srcOrd="0" destOrd="0" presId="urn:microsoft.com/office/officeart/2005/8/layout/hierarchy4"/>
    <dgm:cxn modelId="{35945D35-2BAD-4349-BFDE-397F7078E075}" type="presOf" srcId="{CCE49A0E-33D5-4DE0-8575-373D7A9B63F5}" destId="{5242372A-208D-4A92-8EAB-209D747FE488}" srcOrd="0" destOrd="0" presId="urn:microsoft.com/office/officeart/2005/8/layout/hierarchy4"/>
    <dgm:cxn modelId="{53515D06-2F26-4462-964F-94CDB7C7688A}" srcId="{CCE49A0E-33D5-4DE0-8575-373D7A9B63F5}" destId="{124C5923-37F1-4718-BAB7-6B853CB2BE50}" srcOrd="0" destOrd="0" parTransId="{946BD6ED-AB02-4C53-B5E9-CD5BD105B32C}" sibTransId="{742BDEA8-2DC0-40F9-815E-5E525F0D71C5}"/>
    <dgm:cxn modelId="{D1936719-9EF5-4145-B689-0FBFC67F9B4A}" type="presOf" srcId="{30906229-EF02-4D8C-934E-5EFE3DDC0652}" destId="{9DAD3E19-4B87-4A27-8836-17218EBDB944}" srcOrd="0" destOrd="0" presId="urn:microsoft.com/office/officeart/2005/8/layout/hierarchy4"/>
    <dgm:cxn modelId="{9586D17F-B73B-4985-9A57-FCA00A9CBC18}" type="presOf" srcId="{AC9D12BF-FE40-4651-B0DA-C100F3F137F3}" destId="{6FF0FCA1-A87D-46BF-82AB-FD6A72710297}" srcOrd="0" destOrd="0" presId="urn:microsoft.com/office/officeart/2005/8/layout/hierarchy4"/>
    <dgm:cxn modelId="{E52D55EB-9136-4801-9347-E6B31AC87373}" type="presOf" srcId="{25DCAAD0-ED6B-45D6-B2E8-B93E9ED1F658}" destId="{CBF3B9EC-0AD7-478A-88CC-FD63CA4BF84E}" srcOrd="0" destOrd="0" presId="urn:microsoft.com/office/officeart/2005/8/layout/hierarchy4"/>
    <dgm:cxn modelId="{55434226-8562-489D-B6CB-E81A964FA789}" type="presOf" srcId="{EFF1DC75-75B5-4E5C-9981-C0E3E11365E4}" destId="{811F8FF6-3A56-422E-B817-EA419C275B2E}" srcOrd="0" destOrd="0" presId="urn:microsoft.com/office/officeart/2005/8/layout/hierarchy4"/>
    <dgm:cxn modelId="{99440AD0-D8BD-451A-89F4-DF93CAD6C4A5}" srcId="{9675A339-9D0F-4DB8-A73C-D8FF3731FB94}" destId="{CCE49A0E-33D5-4DE0-8575-373D7A9B63F5}" srcOrd="1" destOrd="0" parTransId="{04C1B21A-BA0B-4E10-9AFB-D43B67CDF734}" sibTransId="{A7D8DD46-579E-458E-A50B-C1EB4C6E9A5E}"/>
    <dgm:cxn modelId="{BD5A2205-6A8E-4B65-8B7A-E10F989A7438}" srcId="{CCE49A0E-33D5-4DE0-8575-373D7A9B63F5}" destId="{25DCAAD0-ED6B-45D6-B2E8-B93E9ED1F658}" srcOrd="1" destOrd="0" parTransId="{B5FD4274-2FC1-48D3-BC88-F80045AF0F97}" sibTransId="{A7BF34BE-1019-4AB7-8352-11ABAC7D2E5D}"/>
    <dgm:cxn modelId="{92018A46-30C5-4E26-8306-69C508FA1D7E}" srcId="{9675A339-9D0F-4DB8-A73C-D8FF3731FB94}" destId="{AC9D12BF-FE40-4651-B0DA-C100F3F137F3}" srcOrd="0" destOrd="0" parTransId="{F3733661-DE66-4AAC-8D76-01D2514A8C6F}" sibTransId="{F23CB54E-E5A3-4758-B256-2276FE11C5E4}"/>
    <dgm:cxn modelId="{DC79D476-ACD8-4850-99EC-A4A79FBD0E25}" srcId="{21863093-C70A-4097-93E6-3B1AE5191E1C}" destId="{4A2A48FB-ADA3-4184-8C48-FE0D3935FCBE}" srcOrd="1" destOrd="0" parTransId="{036D4874-1E4B-4A4B-A4BF-63C06505580E}" sibTransId="{FC805112-27AF-49C6-9D40-EDF55F32BF35}"/>
    <dgm:cxn modelId="{2A81EA67-FDD1-47F5-89BE-116637634591}" type="presOf" srcId="{21863093-C70A-4097-93E6-3B1AE5191E1C}" destId="{BC7487A7-BD79-4C55-9762-B45C5C0AB8FB}" srcOrd="0" destOrd="0" presId="urn:microsoft.com/office/officeart/2005/8/layout/hierarchy4"/>
    <dgm:cxn modelId="{9988989B-1624-40A1-BE2C-E021F35F3132}" type="presOf" srcId="{9675A339-9D0F-4DB8-A73C-D8FF3731FB94}" destId="{66E46EB3-0DAC-4C02-B39F-2273118A1AB3}" srcOrd="0" destOrd="0" presId="urn:microsoft.com/office/officeart/2005/8/layout/hierarchy4"/>
    <dgm:cxn modelId="{B19D477C-C46D-4CBD-8984-5E15BA479EEF}" type="presParOf" srcId="{66E46EB3-0DAC-4C02-B39F-2273118A1AB3}" destId="{3A82494A-5DA4-43E4-BD69-8E3CF84EDAE2}" srcOrd="0" destOrd="0" presId="urn:microsoft.com/office/officeart/2005/8/layout/hierarchy4"/>
    <dgm:cxn modelId="{25853BB5-338F-44D4-8865-6C6DB947A755}" type="presParOf" srcId="{3A82494A-5DA4-43E4-BD69-8E3CF84EDAE2}" destId="{6FF0FCA1-A87D-46BF-82AB-FD6A72710297}" srcOrd="0" destOrd="0" presId="urn:microsoft.com/office/officeart/2005/8/layout/hierarchy4"/>
    <dgm:cxn modelId="{A810BE68-EA60-4129-9E75-B417D48B21E1}" type="presParOf" srcId="{3A82494A-5DA4-43E4-BD69-8E3CF84EDAE2}" destId="{165B11BE-4AE9-4114-86CE-2F8DAEFC0922}" srcOrd="1" destOrd="0" presId="urn:microsoft.com/office/officeart/2005/8/layout/hierarchy4"/>
    <dgm:cxn modelId="{F99E2A74-74B6-470E-8D9F-C26B68073847}" type="presParOf" srcId="{66E46EB3-0DAC-4C02-B39F-2273118A1AB3}" destId="{A4346140-8590-4719-990A-8281829975D8}" srcOrd="1" destOrd="0" presId="urn:microsoft.com/office/officeart/2005/8/layout/hierarchy4"/>
    <dgm:cxn modelId="{954EBCF7-68C4-4752-AE8E-FF2660586429}" type="presParOf" srcId="{66E46EB3-0DAC-4C02-B39F-2273118A1AB3}" destId="{C61D3D98-A59A-4F5F-8473-5C3A5E097030}" srcOrd="2" destOrd="0" presId="urn:microsoft.com/office/officeart/2005/8/layout/hierarchy4"/>
    <dgm:cxn modelId="{9255AAC9-CEDA-49D4-9B4F-76FA76FBD5D2}" type="presParOf" srcId="{C61D3D98-A59A-4F5F-8473-5C3A5E097030}" destId="{5242372A-208D-4A92-8EAB-209D747FE488}" srcOrd="0" destOrd="0" presId="urn:microsoft.com/office/officeart/2005/8/layout/hierarchy4"/>
    <dgm:cxn modelId="{9C507801-DE30-4837-A0FA-A8098B244E94}" type="presParOf" srcId="{C61D3D98-A59A-4F5F-8473-5C3A5E097030}" destId="{7EF87EE5-6B27-4535-86D9-FE119952EAB4}" srcOrd="1" destOrd="0" presId="urn:microsoft.com/office/officeart/2005/8/layout/hierarchy4"/>
    <dgm:cxn modelId="{5F044AA2-EB90-41CE-9252-F94B8A24758C}" type="presParOf" srcId="{C61D3D98-A59A-4F5F-8473-5C3A5E097030}" destId="{00901EEE-007A-470F-AD29-8BA7E7688227}" srcOrd="2" destOrd="0" presId="urn:microsoft.com/office/officeart/2005/8/layout/hierarchy4"/>
    <dgm:cxn modelId="{7F7979AA-B5C7-4625-BC50-4819F2FDCDB0}" type="presParOf" srcId="{00901EEE-007A-470F-AD29-8BA7E7688227}" destId="{38948E47-EBB2-469B-96F8-1329156BF918}" srcOrd="0" destOrd="0" presId="urn:microsoft.com/office/officeart/2005/8/layout/hierarchy4"/>
    <dgm:cxn modelId="{06A5B5FD-770D-493C-8395-744A1BA30CA5}" type="presParOf" srcId="{38948E47-EBB2-469B-96F8-1329156BF918}" destId="{CCC103D9-3DDC-4991-85A2-6B9FFDC718AC}" srcOrd="0" destOrd="0" presId="urn:microsoft.com/office/officeart/2005/8/layout/hierarchy4"/>
    <dgm:cxn modelId="{000D4F7E-621B-4A18-9256-77621C21197F}" type="presParOf" srcId="{38948E47-EBB2-469B-96F8-1329156BF918}" destId="{86423626-36B4-4A78-BD04-F033EA891672}" srcOrd="1" destOrd="0" presId="urn:microsoft.com/office/officeart/2005/8/layout/hierarchy4"/>
    <dgm:cxn modelId="{534377EB-D178-449C-9BEA-4A9D99664E7C}" type="presParOf" srcId="{00901EEE-007A-470F-AD29-8BA7E7688227}" destId="{DC9262B8-02EF-46B6-93BC-FD7BC74D3249}" srcOrd="1" destOrd="0" presId="urn:microsoft.com/office/officeart/2005/8/layout/hierarchy4"/>
    <dgm:cxn modelId="{E9642864-B8A9-4E36-A41E-962D9502FAD6}" type="presParOf" srcId="{00901EEE-007A-470F-AD29-8BA7E7688227}" destId="{D6EBB774-0447-45F1-9B6A-2865EE1B2E7F}" srcOrd="2" destOrd="0" presId="urn:microsoft.com/office/officeart/2005/8/layout/hierarchy4"/>
    <dgm:cxn modelId="{CC61466C-9398-4786-88F3-E876F5C65F85}" type="presParOf" srcId="{D6EBB774-0447-45F1-9B6A-2865EE1B2E7F}" destId="{CBF3B9EC-0AD7-478A-88CC-FD63CA4BF84E}" srcOrd="0" destOrd="0" presId="urn:microsoft.com/office/officeart/2005/8/layout/hierarchy4"/>
    <dgm:cxn modelId="{6A7CBBCF-C4FD-4FE0-9E91-54C589EF3862}" type="presParOf" srcId="{D6EBB774-0447-45F1-9B6A-2865EE1B2E7F}" destId="{6212F362-FAB7-4EFE-94CD-CB312C5F6B4F}" srcOrd="1" destOrd="0" presId="urn:microsoft.com/office/officeart/2005/8/layout/hierarchy4"/>
    <dgm:cxn modelId="{AE0B6F48-7953-4509-83DF-3BEDC76221ED}" type="presParOf" srcId="{00901EEE-007A-470F-AD29-8BA7E7688227}" destId="{15178899-83EE-483F-A1B5-887FA794765D}" srcOrd="3" destOrd="0" presId="urn:microsoft.com/office/officeart/2005/8/layout/hierarchy4"/>
    <dgm:cxn modelId="{12BD1124-39DD-4E56-BD37-F086CDB0AC4D}" type="presParOf" srcId="{00901EEE-007A-470F-AD29-8BA7E7688227}" destId="{F4F61E9D-112C-416F-9E3B-7EB574A9F410}" srcOrd="4" destOrd="0" presId="urn:microsoft.com/office/officeart/2005/8/layout/hierarchy4"/>
    <dgm:cxn modelId="{32D70C59-E94B-4B4C-AF5F-E0D9711C4C41}" type="presParOf" srcId="{F4F61E9D-112C-416F-9E3B-7EB574A9F410}" destId="{BC7487A7-BD79-4C55-9762-B45C5C0AB8FB}" srcOrd="0" destOrd="0" presId="urn:microsoft.com/office/officeart/2005/8/layout/hierarchy4"/>
    <dgm:cxn modelId="{637BE232-F804-4036-A3DC-FD97EE67FFE1}" type="presParOf" srcId="{F4F61E9D-112C-416F-9E3B-7EB574A9F410}" destId="{1EBF27AC-52D1-4404-A336-2DF73E676C4B}" srcOrd="1" destOrd="0" presId="urn:microsoft.com/office/officeart/2005/8/layout/hierarchy4"/>
    <dgm:cxn modelId="{229923C8-858A-4BA3-8D24-1042F4BADD9E}" type="presParOf" srcId="{F4F61E9D-112C-416F-9E3B-7EB574A9F410}" destId="{F599D5DE-B305-4B48-A5D1-E77489936B41}" srcOrd="2" destOrd="0" presId="urn:microsoft.com/office/officeart/2005/8/layout/hierarchy4"/>
    <dgm:cxn modelId="{73B63053-CEEC-4609-811B-4B26D62EEE32}" type="presParOf" srcId="{F599D5DE-B305-4B48-A5D1-E77489936B41}" destId="{DC961DE3-08D7-4A39-B339-0811FE4FC630}" srcOrd="0" destOrd="0" presId="urn:microsoft.com/office/officeart/2005/8/layout/hierarchy4"/>
    <dgm:cxn modelId="{F17DC44B-15A4-4F23-8075-2638392F3A7A}" type="presParOf" srcId="{DC961DE3-08D7-4A39-B339-0811FE4FC630}" destId="{811F8FF6-3A56-422E-B817-EA419C275B2E}" srcOrd="0" destOrd="0" presId="urn:microsoft.com/office/officeart/2005/8/layout/hierarchy4"/>
    <dgm:cxn modelId="{CF292A9C-3606-48EC-BA8A-FC4BA8C33699}" type="presParOf" srcId="{DC961DE3-08D7-4A39-B339-0811FE4FC630}" destId="{54362DD6-FA04-4F04-930E-9DFCB4BBD4D6}" srcOrd="1" destOrd="0" presId="urn:microsoft.com/office/officeart/2005/8/layout/hierarchy4"/>
    <dgm:cxn modelId="{46A81FB3-729E-4CAC-B4E2-5D82530EA150}" type="presParOf" srcId="{F599D5DE-B305-4B48-A5D1-E77489936B41}" destId="{132149D2-56C1-4A7B-8522-655144C05D34}" srcOrd="1" destOrd="0" presId="urn:microsoft.com/office/officeart/2005/8/layout/hierarchy4"/>
    <dgm:cxn modelId="{5DC92795-4E60-4383-A119-0DB5B6C2D786}" type="presParOf" srcId="{F599D5DE-B305-4B48-A5D1-E77489936B41}" destId="{8B2632D2-21C0-4C30-9D87-59AD199BFB4E}" srcOrd="2" destOrd="0" presId="urn:microsoft.com/office/officeart/2005/8/layout/hierarchy4"/>
    <dgm:cxn modelId="{6679569C-C311-4358-83F7-3E70691985B5}" type="presParOf" srcId="{8B2632D2-21C0-4C30-9D87-59AD199BFB4E}" destId="{E2F028F9-8AAB-43CA-B0B6-67526DB0D718}" srcOrd="0" destOrd="0" presId="urn:microsoft.com/office/officeart/2005/8/layout/hierarchy4"/>
    <dgm:cxn modelId="{FD63A4FB-32A9-45DD-A057-4C54E64134D8}" type="presParOf" srcId="{8B2632D2-21C0-4C30-9D87-59AD199BFB4E}" destId="{D8E5CCFC-D225-43DE-B0DA-178936B7CE11}" srcOrd="1" destOrd="0" presId="urn:microsoft.com/office/officeart/2005/8/layout/hierarchy4"/>
    <dgm:cxn modelId="{EB554F60-D8D0-4621-8851-9CA5EFC622E5}" type="presParOf" srcId="{F599D5DE-B305-4B48-A5D1-E77489936B41}" destId="{98090D7E-3CE0-4889-B0EC-E40C662C142B}" srcOrd="3" destOrd="0" presId="urn:microsoft.com/office/officeart/2005/8/layout/hierarchy4"/>
    <dgm:cxn modelId="{97E834EC-4734-4050-9937-AE9FBCD417D5}" type="presParOf" srcId="{F599D5DE-B305-4B48-A5D1-E77489936B41}" destId="{C6037D73-7216-42A5-93C2-3649B3367B28}" srcOrd="4" destOrd="0" presId="urn:microsoft.com/office/officeart/2005/8/layout/hierarchy4"/>
    <dgm:cxn modelId="{505C4E20-358A-40D6-82BB-E5BD9CBACCDA}" type="presParOf" srcId="{C6037D73-7216-42A5-93C2-3649B3367B28}" destId="{9DAD3E19-4B87-4A27-8836-17218EBDB944}" srcOrd="0" destOrd="0" presId="urn:microsoft.com/office/officeart/2005/8/layout/hierarchy4"/>
    <dgm:cxn modelId="{51D86952-D570-47E4-8D72-53AA8158EC5A}" type="presParOf" srcId="{C6037D73-7216-42A5-93C2-3649B3367B28}" destId="{7D3219A1-C7FF-4331-B70A-8B217A4022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4AA11F0-A1EF-4983-B255-923352748DE8}" type="doc">
      <dgm:prSet loTypeId="urn:microsoft.com/office/officeart/2005/8/layout/hierarchy4" loCatId="list" qsTypeId="urn:microsoft.com/office/officeart/2005/8/quickstyle/3d3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D9AABCDA-4842-48CA-8925-12D4943EA3E8}">
      <dgm:prSet custT="1"/>
      <dgm:spPr/>
      <dgm:t>
        <a:bodyPr/>
        <a:lstStyle/>
        <a:p>
          <a:pPr rtl="0"/>
          <a:r>
            <a:rPr lang="ru-RU" sz="3200" dirty="0" smtClean="0">
              <a:latin typeface="Arial" pitchFamily="34" charset="0"/>
              <a:cs typeface="Arial" pitchFamily="34" charset="0"/>
            </a:rPr>
            <a:t>Образовательное пространство обеспечивает: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DA914716-7149-4022-AD31-1AF39D142151}" type="parTrans" cxnId="{038D3698-220E-48BD-B9F4-B7D1455680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A4F129-DF63-4C1E-9A9D-9936FD4FE711}" type="sibTrans" cxnId="{038D3698-220E-48BD-B9F4-B7D1455680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6F57A7F-40D6-4C2B-83C5-FCC706206354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Активность</a:t>
          </a:r>
          <a:br>
            <a:rPr lang="ru-RU" sz="2400" b="1" dirty="0" smtClean="0"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latin typeface="Arial" pitchFamily="34" charset="0"/>
              <a:cs typeface="Arial" pitchFamily="34" charset="0"/>
            </a:rPr>
            <a:t>(для всех категорий воспитанников)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: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4F168747-DAB6-47DC-8206-C357DF15C563}" type="parTrans" cxnId="{0FA40CCE-8FAC-413D-87A5-848EFF95AE7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F4A5D50-F926-48F6-8B41-3A84CEBA058B}" type="sibTrans" cxnId="{0FA40CCE-8FAC-413D-87A5-848EFF95AE7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998CA7F-43CE-41BC-9C6A-55882D09CB24}">
      <dgm:prSet custT="1"/>
      <dgm:spPr/>
      <dgm:t>
        <a:bodyPr/>
        <a:lstStyle/>
        <a:p>
          <a:pPr rtl="0"/>
          <a:r>
            <a:rPr lang="ru-RU" sz="2000" dirty="0" err="1" smtClean="0">
              <a:latin typeface="Arial" pitchFamily="34" charset="0"/>
              <a:cs typeface="Arial" pitchFamily="34" charset="0"/>
            </a:rPr>
            <a:t>игро-вую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3D388E7B-34A4-43FE-9E73-DCEB53F00DFB}" type="parTrans" cxnId="{117985A0-3098-4BAE-9614-849DF576E0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58B0C71-0B03-425D-911C-17994D28646B}" type="sibTrans" cxnId="{117985A0-3098-4BAE-9614-849DF576E0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43FE859-5F9D-46CE-8691-DFC9E38DDB83}">
      <dgm:prSet custT="1"/>
      <dgm:spPr/>
      <dgm:t>
        <a:bodyPr/>
        <a:lstStyle/>
        <a:p>
          <a:pPr rtl="0"/>
          <a:r>
            <a:rPr lang="ru-RU" sz="2000" dirty="0" err="1" smtClean="0">
              <a:latin typeface="Arial" pitchFamily="34" charset="0"/>
              <a:cs typeface="Arial" pitchFamily="34" charset="0"/>
            </a:rPr>
            <a:t>позна-ватель-ную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E4B2B01A-E4D9-45C1-A99D-A7067534D477}" type="parTrans" cxnId="{40813BAA-75F8-41B6-8959-BD63EF2F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4225E57-E947-4B08-A2F1-D3F7A5DCEB2A}" type="sibTrans" cxnId="{40813BAA-75F8-41B6-8959-BD63EF2F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548A0BB-5030-49DE-A83B-4358A0A2EA7C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творческую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6C54C4E1-517A-4692-AE45-1FCF6A0F931D}" type="parTrans" cxnId="{AEA323DF-D7C9-4B58-AB00-C16D947FCCD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1BEFAF6-ED47-4201-827A-0669459A6A8D}" type="sibTrans" cxnId="{AEA323DF-D7C9-4B58-AB00-C16D947FCCD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A9FBD6B-0926-499B-98B5-2A01BB0161B0}">
      <dgm:prSet custT="1"/>
      <dgm:spPr/>
      <dgm:t>
        <a:bodyPr/>
        <a:lstStyle/>
        <a:p>
          <a:pPr rtl="0">
            <a:lnSpc>
              <a:spcPct val="80000"/>
            </a:lnSpc>
            <a:spcAft>
              <a:spcPts val="0"/>
            </a:spcAft>
          </a:pPr>
          <a:r>
            <a:rPr lang="ru-RU" sz="2000" dirty="0" err="1" smtClean="0">
              <a:latin typeface="Arial" pitchFamily="34" charset="0"/>
              <a:cs typeface="Arial" pitchFamily="34" charset="0"/>
            </a:rPr>
            <a:t>иссле-довательскую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( + 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экспери-ментирование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с 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дос-тупными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материалами, в т.ч. с песком и водой)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D564C0DF-6280-427E-B4A5-52A446712336}" type="parTrans" cxnId="{AA405F70-1BDE-4863-85B0-DDAF21986AA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3073084-26A8-4884-9A9E-FB0BCC346745}" type="sibTrans" cxnId="{AA405F70-1BDE-4863-85B0-DDAF21986AA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D9CF88F-8BD2-4EC0-B0A6-BA3B9CBE304E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двигательную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(в т.ч. развитие крупной и мелкой моторики, участие в 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подвиж-ных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играх и 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соревно-ваниях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)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4C4DA89B-E6F8-470D-B18E-F5B4F51EE186}" type="parTrans" cxnId="{3F99389E-F3F3-47B3-B57D-BBB4783473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2EB5D63-B1F9-4727-A81E-DE8B3B25B734}" type="sibTrans" cxnId="{3F99389E-F3F3-47B3-B57D-BBB4783473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C8BEC50-1CBC-4F72-BB6D-8367F1E9DEDC}">
      <dgm:prSet custT="1"/>
      <dgm:spPr/>
      <dgm:t>
        <a:bodyPr/>
        <a:lstStyle/>
        <a:p>
          <a:pPr rtl="0"/>
          <a:r>
            <a:rPr lang="ru-RU" sz="2000" b="1" dirty="0" smtClean="0">
              <a:latin typeface="Arial" pitchFamily="34" charset="0"/>
              <a:cs typeface="Arial" pitchFamily="34" charset="0"/>
            </a:rPr>
            <a:t>Эмоциональное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благо-полу-чие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br>
            <a:rPr lang="ru-RU" sz="2000" b="1" dirty="0" smtClean="0">
              <a:latin typeface="Arial" pitchFamily="34" charset="0"/>
              <a:cs typeface="Arial" pitchFamily="34" charset="0"/>
            </a:rPr>
          </a:br>
          <a:r>
            <a:rPr lang="ru-RU" sz="1600" b="0" dirty="0" smtClean="0">
              <a:latin typeface="Arial" pitchFamily="34" charset="0"/>
              <a:cs typeface="Arial" pitchFamily="34" charset="0"/>
            </a:rPr>
            <a:t>во </a:t>
          </a:r>
          <a:r>
            <a:rPr lang="ru-RU" sz="1600" b="0" dirty="0" err="1" smtClean="0">
              <a:latin typeface="Arial" pitchFamily="34" charset="0"/>
              <a:cs typeface="Arial" pitchFamily="34" charset="0"/>
            </a:rPr>
            <a:t>взаи-модейст-вии</a:t>
          </a:r>
          <a:r>
            <a:rPr lang="ru-RU" sz="1600" b="0" dirty="0" smtClean="0">
              <a:latin typeface="Arial" pitchFamily="34" charset="0"/>
              <a:cs typeface="Arial" pitchFamily="34" charset="0"/>
            </a:rPr>
            <a:t> с </a:t>
          </a:r>
          <a:r>
            <a:rPr lang="ru-RU" sz="1600" b="0" dirty="0" err="1" smtClean="0">
              <a:latin typeface="Arial" pitchFamily="34" charset="0"/>
              <a:cs typeface="Arial" pitchFamily="34" charset="0"/>
            </a:rPr>
            <a:t>предметно-прос-транст-венным</a:t>
          </a:r>
          <a:r>
            <a:rPr lang="ru-RU" sz="1600" b="0" dirty="0" smtClean="0">
              <a:latin typeface="Arial" pitchFamily="34" charset="0"/>
              <a:cs typeface="Arial" pitchFamily="34" charset="0"/>
            </a:rPr>
            <a:t> окружением</a:t>
          </a:r>
          <a:endParaRPr lang="ru-RU" sz="1600" b="0" dirty="0">
            <a:latin typeface="Arial" pitchFamily="34" charset="0"/>
            <a:cs typeface="Arial" pitchFamily="34" charset="0"/>
          </a:endParaRPr>
        </a:p>
      </dgm:t>
    </dgm:pt>
    <dgm:pt modelId="{3853B3CB-A6A2-4164-8214-BC793DA20E2B}" type="parTrans" cxnId="{71F4798C-F6E9-4FDE-8252-24ED22FBA38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E7AF7A-E336-4EC3-BBD8-495B45C0F0C8}" type="sibTrans" cxnId="{71F4798C-F6E9-4FDE-8252-24ED22FBA38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36CBA1D-2B15-4C7E-A0EC-93527AF7E175}">
      <dgm:prSet custT="1"/>
      <dgm:spPr/>
      <dgm:t>
        <a:bodyPr/>
        <a:lstStyle/>
        <a:p>
          <a:pPr rtl="0"/>
          <a:r>
            <a:rPr lang="ru-RU" sz="2000" b="1" dirty="0" err="1" smtClean="0">
              <a:latin typeface="Arial" pitchFamily="34" charset="0"/>
              <a:cs typeface="Arial" pitchFamily="34" charset="0"/>
            </a:rPr>
            <a:t>Воз-мож-ность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само-выра-жения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BE9F2085-8103-40C6-8A97-B35209C05DC0}" type="parTrans" cxnId="{D60CB2E6-4201-4D64-825F-D4CE3CAADB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E6460F-FF1B-48D3-AA7F-A6D3BB7AB4F4}" type="sibTrans" cxnId="{D60CB2E6-4201-4D64-825F-D4CE3CAADB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E40D80C-53D8-4F5B-AB65-14E55E1AF6F1}" type="pres">
      <dgm:prSet presAssocID="{B4AA11F0-A1EF-4983-B255-923352748D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C5705C-C79D-4D82-A1F9-F1BB3E569085}" type="pres">
      <dgm:prSet presAssocID="{D9AABCDA-4842-48CA-8925-12D4943EA3E8}" presName="vertOne" presStyleCnt="0"/>
      <dgm:spPr/>
    </dgm:pt>
    <dgm:pt modelId="{D1318776-8AC0-4698-9035-B993EFD38300}" type="pres">
      <dgm:prSet presAssocID="{D9AABCDA-4842-48CA-8925-12D4943EA3E8}" presName="txOne" presStyleLbl="node0" presStyleIdx="0" presStyleCnt="1" custScaleY="55538" custLinFactNeighborX="32" custLinFactNeighborY="-52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E1E7D8-392B-4AD9-92FF-279833F31763}" type="pres">
      <dgm:prSet presAssocID="{D9AABCDA-4842-48CA-8925-12D4943EA3E8}" presName="parTransOne" presStyleCnt="0"/>
      <dgm:spPr/>
    </dgm:pt>
    <dgm:pt modelId="{7169A0C2-E8C5-4CDF-8D1D-DACA648FF160}" type="pres">
      <dgm:prSet presAssocID="{D9AABCDA-4842-48CA-8925-12D4943EA3E8}" presName="horzOne" presStyleCnt="0"/>
      <dgm:spPr/>
    </dgm:pt>
    <dgm:pt modelId="{2E430630-2D3F-4F9F-93B8-1F27610AC6BB}" type="pres">
      <dgm:prSet presAssocID="{36F57A7F-40D6-4C2B-83C5-FCC706206354}" presName="vertTwo" presStyleCnt="0"/>
      <dgm:spPr/>
    </dgm:pt>
    <dgm:pt modelId="{F22E20D9-380B-4542-8F20-5EEF9C7B00AE}" type="pres">
      <dgm:prSet presAssocID="{36F57A7F-40D6-4C2B-83C5-FCC706206354}" presName="txTwo" presStyleLbl="node2" presStyleIdx="0" presStyleCnt="3" custScaleY="52714" custLinFactNeighborY="2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CDCA4D-36B4-43FB-B973-F69A68926D16}" type="pres">
      <dgm:prSet presAssocID="{36F57A7F-40D6-4C2B-83C5-FCC706206354}" presName="parTransTwo" presStyleCnt="0"/>
      <dgm:spPr/>
    </dgm:pt>
    <dgm:pt modelId="{005255C3-DAC7-4D6F-BDD9-5A5865EA4C00}" type="pres">
      <dgm:prSet presAssocID="{36F57A7F-40D6-4C2B-83C5-FCC706206354}" presName="horzTwo" presStyleCnt="0"/>
      <dgm:spPr/>
    </dgm:pt>
    <dgm:pt modelId="{1E37BA56-8E5B-4E34-87DB-3F348CAA59AC}" type="pres">
      <dgm:prSet presAssocID="{8998CA7F-43CE-41BC-9C6A-55882D09CB24}" presName="vertThree" presStyleCnt="0"/>
      <dgm:spPr/>
    </dgm:pt>
    <dgm:pt modelId="{2C193A6E-6BD2-4290-A04D-B73C4E5C36AF}" type="pres">
      <dgm:prSet presAssocID="{8998CA7F-43CE-41BC-9C6A-55882D09CB24}" presName="txThree" presStyleLbl="node3" presStyleIdx="0" presStyleCnt="5" custScaleY="184164" custLinFactNeighborY="-1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F096BE-AC1E-4861-B3E6-BFE5721EE444}" type="pres">
      <dgm:prSet presAssocID="{8998CA7F-43CE-41BC-9C6A-55882D09CB24}" presName="horzThree" presStyleCnt="0"/>
      <dgm:spPr/>
    </dgm:pt>
    <dgm:pt modelId="{9EF6AB03-8586-4503-8687-0BCCBDBAA831}" type="pres">
      <dgm:prSet presAssocID="{A58B0C71-0B03-425D-911C-17994D28646B}" presName="sibSpaceThree" presStyleCnt="0"/>
      <dgm:spPr/>
    </dgm:pt>
    <dgm:pt modelId="{5F5AFC78-2F08-4394-A1A6-7C785401E3EF}" type="pres">
      <dgm:prSet presAssocID="{743FE859-5F9D-46CE-8691-DFC9E38DDB83}" presName="vertThree" presStyleCnt="0"/>
      <dgm:spPr/>
    </dgm:pt>
    <dgm:pt modelId="{5FA8FA50-23EE-4D83-860E-2FD516313B9A}" type="pres">
      <dgm:prSet presAssocID="{743FE859-5F9D-46CE-8691-DFC9E38DDB83}" presName="txThree" presStyleLbl="node3" presStyleIdx="1" presStyleCnt="5" custScaleY="184164" custLinFactNeighborY="-1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223F23-604D-45FF-8FAF-5A19C69653FA}" type="pres">
      <dgm:prSet presAssocID="{743FE859-5F9D-46CE-8691-DFC9E38DDB83}" presName="horzThree" presStyleCnt="0"/>
      <dgm:spPr/>
    </dgm:pt>
    <dgm:pt modelId="{80F3017D-25B2-48F8-9BD5-F2C829E01621}" type="pres">
      <dgm:prSet presAssocID="{14225E57-E947-4B08-A2F1-D3F7A5DCEB2A}" presName="sibSpaceThree" presStyleCnt="0"/>
      <dgm:spPr/>
    </dgm:pt>
    <dgm:pt modelId="{EB934F67-A3A4-45EA-8DBC-54CF39330199}" type="pres">
      <dgm:prSet presAssocID="{5548A0BB-5030-49DE-A83B-4358A0A2EA7C}" presName="vertThree" presStyleCnt="0"/>
      <dgm:spPr/>
    </dgm:pt>
    <dgm:pt modelId="{AEE42240-4B4D-40FE-B142-255499C6EAD0}" type="pres">
      <dgm:prSet presAssocID="{5548A0BB-5030-49DE-A83B-4358A0A2EA7C}" presName="txThree" presStyleLbl="node3" presStyleIdx="2" presStyleCnt="5" custScaleY="184164" custLinFactNeighborY="-1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0376B7-B1A5-4FE9-BA95-A23B8D6B9CD9}" type="pres">
      <dgm:prSet presAssocID="{5548A0BB-5030-49DE-A83B-4358A0A2EA7C}" presName="horzThree" presStyleCnt="0"/>
      <dgm:spPr/>
    </dgm:pt>
    <dgm:pt modelId="{85A0A254-08B9-48CB-9958-30DE74897B6C}" type="pres">
      <dgm:prSet presAssocID="{71BEFAF6-ED47-4201-827A-0669459A6A8D}" presName="sibSpaceThree" presStyleCnt="0"/>
      <dgm:spPr/>
    </dgm:pt>
    <dgm:pt modelId="{1BDCC9FD-AEB3-4687-9373-07544080EB66}" type="pres">
      <dgm:prSet presAssocID="{9A9FBD6B-0926-499B-98B5-2A01BB0161B0}" presName="vertThree" presStyleCnt="0"/>
      <dgm:spPr/>
    </dgm:pt>
    <dgm:pt modelId="{2197B9C5-0892-4005-BF97-D50ECC879E42}" type="pres">
      <dgm:prSet presAssocID="{9A9FBD6B-0926-499B-98B5-2A01BB0161B0}" presName="txThree" presStyleLbl="node3" presStyleIdx="3" presStyleCnt="5" custScaleY="184164" custLinFactNeighborY="-1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A6B2EA-3EFA-412F-8CA5-9EA865B664BC}" type="pres">
      <dgm:prSet presAssocID="{9A9FBD6B-0926-499B-98B5-2A01BB0161B0}" presName="horzThree" presStyleCnt="0"/>
      <dgm:spPr/>
    </dgm:pt>
    <dgm:pt modelId="{E6194AF4-1E6E-4586-B917-99F01456A05C}" type="pres">
      <dgm:prSet presAssocID="{73073084-26A8-4884-9A9E-FB0BCC346745}" presName="sibSpaceThree" presStyleCnt="0"/>
      <dgm:spPr/>
    </dgm:pt>
    <dgm:pt modelId="{2378D216-D845-4F6E-9193-E135C5C5701C}" type="pres">
      <dgm:prSet presAssocID="{5D9CF88F-8BD2-4EC0-B0A6-BA3B9CBE304E}" presName="vertThree" presStyleCnt="0"/>
      <dgm:spPr/>
    </dgm:pt>
    <dgm:pt modelId="{7758B1D5-3691-471C-8726-CD9E415A4BCE}" type="pres">
      <dgm:prSet presAssocID="{5D9CF88F-8BD2-4EC0-B0A6-BA3B9CBE304E}" presName="txThree" presStyleLbl="node3" presStyleIdx="4" presStyleCnt="5" custScaleY="184164" custLinFactNeighborY="-1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1C406A-A0DB-45DF-AB34-11753EC41331}" type="pres">
      <dgm:prSet presAssocID="{5D9CF88F-8BD2-4EC0-B0A6-BA3B9CBE304E}" presName="horzThree" presStyleCnt="0"/>
      <dgm:spPr/>
    </dgm:pt>
    <dgm:pt modelId="{D9317B21-8EB0-4AEC-AE09-7EDFB58C495A}" type="pres">
      <dgm:prSet presAssocID="{9F4A5D50-F926-48F6-8B41-3A84CEBA058B}" presName="sibSpaceTwo" presStyleCnt="0"/>
      <dgm:spPr/>
    </dgm:pt>
    <dgm:pt modelId="{F84A8CB8-1348-4883-A424-2A932902BF9F}" type="pres">
      <dgm:prSet presAssocID="{2C8BEC50-1CBC-4F72-BB6D-8367F1E9DEDC}" presName="vertTwo" presStyleCnt="0"/>
      <dgm:spPr/>
    </dgm:pt>
    <dgm:pt modelId="{C6184971-2AFD-4876-AC66-47C159AF2D21}" type="pres">
      <dgm:prSet presAssocID="{2C8BEC50-1CBC-4F72-BB6D-8367F1E9DEDC}" presName="txTwo" presStyleLbl="node2" presStyleIdx="1" presStyleCnt="3" custScaleY="273689" custLinFactNeighborY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2AD0FB-76E5-4F21-9F13-1D9586648909}" type="pres">
      <dgm:prSet presAssocID="{2C8BEC50-1CBC-4F72-BB6D-8367F1E9DEDC}" presName="horzTwo" presStyleCnt="0"/>
      <dgm:spPr/>
    </dgm:pt>
    <dgm:pt modelId="{46FBFED8-DA2C-49D5-A414-E9685C18B841}" type="pres">
      <dgm:prSet presAssocID="{79E7AF7A-E336-4EC3-BBD8-495B45C0F0C8}" presName="sibSpaceTwo" presStyleCnt="0"/>
      <dgm:spPr/>
    </dgm:pt>
    <dgm:pt modelId="{46D3AAD0-0DFD-4C55-A39D-709195409DDB}" type="pres">
      <dgm:prSet presAssocID="{B36CBA1D-2B15-4C7E-A0EC-93527AF7E175}" presName="vertTwo" presStyleCnt="0"/>
      <dgm:spPr/>
    </dgm:pt>
    <dgm:pt modelId="{BD4EBAB8-609C-4A38-ACDF-C4F809AEE2F8}" type="pres">
      <dgm:prSet presAssocID="{B36CBA1D-2B15-4C7E-A0EC-93527AF7E175}" presName="txTwo" presStyleLbl="node2" presStyleIdx="2" presStyleCnt="3" custScaleY="273689" custLinFactNeighborY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DD3A2E-ECDC-46AA-987A-7DF29D90995A}" type="pres">
      <dgm:prSet presAssocID="{B36CBA1D-2B15-4C7E-A0EC-93527AF7E175}" presName="horzTwo" presStyleCnt="0"/>
      <dgm:spPr/>
    </dgm:pt>
  </dgm:ptLst>
  <dgm:cxnLst>
    <dgm:cxn modelId="{3F99389E-F3F3-47B3-B57D-BBB478347360}" srcId="{36F57A7F-40D6-4C2B-83C5-FCC706206354}" destId="{5D9CF88F-8BD2-4EC0-B0A6-BA3B9CBE304E}" srcOrd="4" destOrd="0" parTransId="{4C4DA89B-E6F8-470D-B18E-F5B4F51EE186}" sibTransId="{92EB5D63-B1F9-4727-A81E-DE8B3B25B734}"/>
    <dgm:cxn modelId="{B45465ED-F6F0-488F-BAFD-EAC2C6A74A43}" type="presOf" srcId="{5D9CF88F-8BD2-4EC0-B0A6-BA3B9CBE304E}" destId="{7758B1D5-3691-471C-8726-CD9E415A4BCE}" srcOrd="0" destOrd="0" presId="urn:microsoft.com/office/officeart/2005/8/layout/hierarchy4"/>
    <dgm:cxn modelId="{038D3698-220E-48BD-B9F4-B7D1455680BC}" srcId="{B4AA11F0-A1EF-4983-B255-923352748DE8}" destId="{D9AABCDA-4842-48CA-8925-12D4943EA3E8}" srcOrd="0" destOrd="0" parTransId="{DA914716-7149-4022-AD31-1AF39D142151}" sibTransId="{C9A4F129-DF63-4C1E-9A9D-9936FD4FE711}"/>
    <dgm:cxn modelId="{0FA40CCE-8FAC-413D-87A5-848EFF95AE7C}" srcId="{D9AABCDA-4842-48CA-8925-12D4943EA3E8}" destId="{36F57A7F-40D6-4C2B-83C5-FCC706206354}" srcOrd="0" destOrd="0" parTransId="{4F168747-DAB6-47DC-8206-C357DF15C563}" sibTransId="{9F4A5D50-F926-48F6-8B41-3A84CEBA058B}"/>
    <dgm:cxn modelId="{AEA323DF-D7C9-4B58-AB00-C16D947FCCD4}" srcId="{36F57A7F-40D6-4C2B-83C5-FCC706206354}" destId="{5548A0BB-5030-49DE-A83B-4358A0A2EA7C}" srcOrd="2" destOrd="0" parTransId="{6C54C4E1-517A-4692-AE45-1FCF6A0F931D}" sibTransId="{71BEFAF6-ED47-4201-827A-0669459A6A8D}"/>
    <dgm:cxn modelId="{D60CB2E6-4201-4D64-825F-D4CE3CAADB36}" srcId="{D9AABCDA-4842-48CA-8925-12D4943EA3E8}" destId="{B36CBA1D-2B15-4C7E-A0EC-93527AF7E175}" srcOrd="2" destOrd="0" parTransId="{BE9F2085-8103-40C6-8A97-B35209C05DC0}" sibTransId="{FCE6460F-FF1B-48D3-AA7F-A6D3BB7AB4F4}"/>
    <dgm:cxn modelId="{DDF7BCFE-8FED-48ED-9FE3-7DAD8B20E557}" type="presOf" srcId="{5548A0BB-5030-49DE-A83B-4358A0A2EA7C}" destId="{AEE42240-4B4D-40FE-B142-255499C6EAD0}" srcOrd="0" destOrd="0" presId="urn:microsoft.com/office/officeart/2005/8/layout/hierarchy4"/>
    <dgm:cxn modelId="{74536738-A08A-402C-B46D-9542B6040DF4}" type="presOf" srcId="{9A9FBD6B-0926-499B-98B5-2A01BB0161B0}" destId="{2197B9C5-0892-4005-BF97-D50ECC879E42}" srcOrd="0" destOrd="0" presId="urn:microsoft.com/office/officeart/2005/8/layout/hierarchy4"/>
    <dgm:cxn modelId="{E4E57E11-8127-4E95-A7CF-7204318DF7D6}" type="presOf" srcId="{D9AABCDA-4842-48CA-8925-12D4943EA3E8}" destId="{D1318776-8AC0-4698-9035-B993EFD38300}" srcOrd="0" destOrd="0" presId="urn:microsoft.com/office/officeart/2005/8/layout/hierarchy4"/>
    <dgm:cxn modelId="{0BE8DA3A-9B3D-4928-80A8-0E81C0FECC75}" type="presOf" srcId="{2C8BEC50-1CBC-4F72-BB6D-8367F1E9DEDC}" destId="{C6184971-2AFD-4876-AC66-47C159AF2D21}" srcOrd="0" destOrd="0" presId="urn:microsoft.com/office/officeart/2005/8/layout/hierarchy4"/>
    <dgm:cxn modelId="{AA405F70-1BDE-4863-85B0-DDAF21986AA0}" srcId="{36F57A7F-40D6-4C2B-83C5-FCC706206354}" destId="{9A9FBD6B-0926-499B-98B5-2A01BB0161B0}" srcOrd="3" destOrd="0" parTransId="{D564C0DF-6280-427E-B4A5-52A446712336}" sibTransId="{73073084-26A8-4884-9A9E-FB0BCC346745}"/>
    <dgm:cxn modelId="{117985A0-3098-4BAE-9614-849DF576E089}" srcId="{36F57A7F-40D6-4C2B-83C5-FCC706206354}" destId="{8998CA7F-43CE-41BC-9C6A-55882D09CB24}" srcOrd="0" destOrd="0" parTransId="{3D388E7B-34A4-43FE-9E73-DCEB53F00DFB}" sibTransId="{A58B0C71-0B03-425D-911C-17994D28646B}"/>
    <dgm:cxn modelId="{D3551363-CF37-45B5-8FD9-9034759578C0}" type="presOf" srcId="{B36CBA1D-2B15-4C7E-A0EC-93527AF7E175}" destId="{BD4EBAB8-609C-4A38-ACDF-C4F809AEE2F8}" srcOrd="0" destOrd="0" presId="urn:microsoft.com/office/officeart/2005/8/layout/hierarchy4"/>
    <dgm:cxn modelId="{40813BAA-75F8-41B6-8959-BD63EF2F900E}" srcId="{36F57A7F-40D6-4C2B-83C5-FCC706206354}" destId="{743FE859-5F9D-46CE-8691-DFC9E38DDB83}" srcOrd="1" destOrd="0" parTransId="{E4B2B01A-E4D9-45C1-A99D-A7067534D477}" sibTransId="{14225E57-E947-4B08-A2F1-D3F7A5DCEB2A}"/>
    <dgm:cxn modelId="{71F4798C-F6E9-4FDE-8252-24ED22FBA387}" srcId="{D9AABCDA-4842-48CA-8925-12D4943EA3E8}" destId="{2C8BEC50-1CBC-4F72-BB6D-8367F1E9DEDC}" srcOrd="1" destOrd="0" parTransId="{3853B3CB-A6A2-4164-8214-BC793DA20E2B}" sibTransId="{79E7AF7A-E336-4EC3-BBD8-495B45C0F0C8}"/>
    <dgm:cxn modelId="{9380BBE0-C09E-4283-9FAD-92E21CA57CA2}" type="presOf" srcId="{36F57A7F-40D6-4C2B-83C5-FCC706206354}" destId="{F22E20D9-380B-4542-8F20-5EEF9C7B00AE}" srcOrd="0" destOrd="0" presId="urn:microsoft.com/office/officeart/2005/8/layout/hierarchy4"/>
    <dgm:cxn modelId="{BFF2BE71-0BE3-4E52-8EF8-2AFFBCD6EFC0}" type="presOf" srcId="{743FE859-5F9D-46CE-8691-DFC9E38DDB83}" destId="{5FA8FA50-23EE-4D83-860E-2FD516313B9A}" srcOrd="0" destOrd="0" presId="urn:microsoft.com/office/officeart/2005/8/layout/hierarchy4"/>
    <dgm:cxn modelId="{DA4CDBD7-ADBC-4FA8-93B6-21C10E04A3D6}" type="presOf" srcId="{8998CA7F-43CE-41BC-9C6A-55882D09CB24}" destId="{2C193A6E-6BD2-4290-A04D-B73C4E5C36AF}" srcOrd="0" destOrd="0" presId="urn:microsoft.com/office/officeart/2005/8/layout/hierarchy4"/>
    <dgm:cxn modelId="{123058D1-9EF3-468F-A961-F3AC23AB98BF}" type="presOf" srcId="{B4AA11F0-A1EF-4983-B255-923352748DE8}" destId="{3E40D80C-53D8-4F5B-AB65-14E55E1AF6F1}" srcOrd="0" destOrd="0" presId="urn:microsoft.com/office/officeart/2005/8/layout/hierarchy4"/>
    <dgm:cxn modelId="{A3DE5BCD-B92F-47B0-9A2F-47E48ED378E3}" type="presParOf" srcId="{3E40D80C-53D8-4F5B-AB65-14E55E1AF6F1}" destId="{C0C5705C-C79D-4D82-A1F9-F1BB3E569085}" srcOrd="0" destOrd="0" presId="urn:microsoft.com/office/officeart/2005/8/layout/hierarchy4"/>
    <dgm:cxn modelId="{157DC8F5-89D8-4654-9410-78B157324B53}" type="presParOf" srcId="{C0C5705C-C79D-4D82-A1F9-F1BB3E569085}" destId="{D1318776-8AC0-4698-9035-B993EFD38300}" srcOrd="0" destOrd="0" presId="urn:microsoft.com/office/officeart/2005/8/layout/hierarchy4"/>
    <dgm:cxn modelId="{94A50976-B5A6-4CA2-A10B-01F434F9458A}" type="presParOf" srcId="{C0C5705C-C79D-4D82-A1F9-F1BB3E569085}" destId="{CDE1E7D8-392B-4AD9-92FF-279833F31763}" srcOrd="1" destOrd="0" presId="urn:microsoft.com/office/officeart/2005/8/layout/hierarchy4"/>
    <dgm:cxn modelId="{972924EC-873B-4518-9A0C-81379BD4B659}" type="presParOf" srcId="{C0C5705C-C79D-4D82-A1F9-F1BB3E569085}" destId="{7169A0C2-E8C5-4CDF-8D1D-DACA648FF160}" srcOrd="2" destOrd="0" presId="urn:microsoft.com/office/officeart/2005/8/layout/hierarchy4"/>
    <dgm:cxn modelId="{42FB6AAE-B303-4171-A202-6682A3448C5C}" type="presParOf" srcId="{7169A0C2-E8C5-4CDF-8D1D-DACA648FF160}" destId="{2E430630-2D3F-4F9F-93B8-1F27610AC6BB}" srcOrd="0" destOrd="0" presId="urn:microsoft.com/office/officeart/2005/8/layout/hierarchy4"/>
    <dgm:cxn modelId="{F62B64B4-E4CF-4A21-87A3-D687949A3458}" type="presParOf" srcId="{2E430630-2D3F-4F9F-93B8-1F27610AC6BB}" destId="{F22E20D9-380B-4542-8F20-5EEF9C7B00AE}" srcOrd="0" destOrd="0" presId="urn:microsoft.com/office/officeart/2005/8/layout/hierarchy4"/>
    <dgm:cxn modelId="{B1D73292-BE94-47FF-9B6D-129788919C2C}" type="presParOf" srcId="{2E430630-2D3F-4F9F-93B8-1F27610AC6BB}" destId="{9FCDCA4D-36B4-43FB-B973-F69A68926D16}" srcOrd="1" destOrd="0" presId="urn:microsoft.com/office/officeart/2005/8/layout/hierarchy4"/>
    <dgm:cxn modelId="{BF551810-1CC2-4ED3-9B27-CE3C90843C60}" type="presParOf" srcId="{2E430630-2D3F-4F9F-93B8-1F27610AC6BB}" destId="{005255C3-DAC7-4D6F-BDD9-5A5865EA4C00}" srcOrd="2" destOrd="0" presId="urn:microsoft.com/office/officeart/2005/8/layout/hierarchy4"/>
    <dgm:cxn modelId="{E8167E27-1C19-4379-A47D-BD97CEEB3BCE}" type="presParOf" srcId="{005255C3-DAC7-4D6F-BDD9-5A5865EA4C00}" destId="{1E37BA56-8E5B-4E34-87DB-3F348CAA59AC}" srcOrd="0" destOrd="0" presId="urn:microsoft.com/office/officeart/2005/8/layout/hierarchy4"/>
    <dgm:cxn modelId="{473BA5D2-C694-460E-B77A-875F4644800A}" type="presParOf" srcId="{1E37BA56-8E5B-4E34-87DB-3F348CAA59AC}" destId="{2C193A6E-6BD2-4290-A04D-B73C4E5C36AF}" srcOrd="0" destOrd="0" presId="urn:microsoft.com/office/officeart/2005/8/layout/hierarchy4"/>
    <dgm:cxn modelId="{2BD7D57C-53EC-414F-AAE8-0EF8D79B8ED6}" type="presParOf" srcId="{1E37BA56-8E5B-4E34-87DB-3F348CAA59AC}" destId="{B4F096BE-AC1E-4861-B3E6-BFE5721EE444}" srcOrd="1" destOrd="0" presId="urn:microsoft.com/office/officeart/2005/8/layout/hierarchy4"/>
    <dgm:cxn modelId="{4685376F-5B10-48AA-B754-81A907DD6ADF}" type="presParOf" srcId="{005255C3-DAC7-4D6F-BDD9-5A5865EA4C00}" destId="{9EF6AB03-8586-4503-8687-0BCCBDBAA831}" srcOrd="1" destOrd="0" presId="urn:microsoft.com/office/officeart/2005/8/layout/hierarchy4"/>
    <dgm:cxn modelId="{AD2E8C69-447D-45B2-A2A5-7A9754F615A1}" type="presParOf" srcId="{005255C3-DAC7-4D6F-BDD9-5A5865EA4C00}" destId="{5F5AFC78-2F08-4394-A1A6-7C785401E3EF}" srcOrd="2" destOrd="0" presId="urn:microsoft.com/office/officeart/2005/8/layout/hierarchy4"/>
    <dgm:cxn modelId="{4240DF93-920A-4E33-B295-F3A6A05AE584}" type="presParOf" srcId="{5F5AFC78-2F08-4394-A1A6-7C785401E3EF}" destId="{5FA8FA50-23EE-4D83-860E-2FD516313B9A}" srcOrd="0" destOrd="0" presId="urn:microsoft.com/office/officeart/2005/8/layout/hierarchy4"/>
    <dgm:cxn modelId="{46948AF5-664D-4F11-8B22-B7222BABC6A1}" type="presParOf" srcId="{5F5AFC78-2F08-4394-A1A6-7C785401E3EF}" destId="{73223F23-604D-45FF-8FAF-5A19C69653FA}" srcOrd="1" destOrd="0" presId="urn:microsoft.com/office/officeart/2005/8/layout/hierarchy4"/>
    <dgm:cxn modelId="{950CCA18-9FC0-449A-8D00-23DA93895BD0}" type="presParOf" srcId="{005255C3-DAC7-4D6F-BDD9-5A5865EA4C00}" destId="{80F3017D-25B2-48F8-9BD5-F2C829E01621}" srcOrd="3" destOrd="0" presId="urn:microsoft.com/office/officeart/2005/8/layout/hierarchy4"/>
    <dgm:cxn modelId="{9C0CD158-5121-4262-9078-E9D761DB94B2}" type="presParOf" srcId="{005255C3-DAC7-4D6F-BDD9-5A5865EA4C00}" destId="{EB934F67-A3A4-45EA-8DBC-54CF39330199}" srcOrd="4" destOrd="0" presId="urn:microsoft.com/office/officeart/2005/8/layout/hierarchy4"/>
    <dgm:cxn modelId="{8A69BEF9-7DFE-4F9A-8A8C-9EF127FFF8D0}" type="presParOf" srcId="{EB934F67-A3A4-45EA-8DBC-54CF39330199}" destId="{AEE42240-4B4D-40FE-B142-255499C6EAD0}" srcOrd="0" destOrd="0" presId="urn:microsoft.com/office/officeart/2005/8/layout/hierarchy4"/>
    <dgm:cxn modelId="{22D9E560-4009-41B9-A67B-A811A338ABE9}" type="presParOf" srcId="{EB934F67-A3A4-45EA-8DBC-54CF39330199}" destId="{1B0376B7-B1A5-4FE9-BA95-A23B8D6B9CD9}" srcOrd="1" destOrd="0" presId="urn:microsoft.com/office/officeart/2005/8/layout/hierarchy4"/>
    <dgm:cxn modelId="{3858DF43-2C49-4393-BD31-E542EE1C6C32}" type="presParOf" srcId="{005255C3-DAC7-4D6F-BDD9-5A5865EA4C00}" destId="{85A0A254-08B9-48CB-9958-30DE74897B6C}" srcOrd="5" destOrd="0" presId="urn:microsoft.com/office/officeart/2005/8/layout/hierarchy4"/>
    <dgm:cxn modelId="{4AFFC3EA-5497-4C15-9331-D6A124B6EED2}" type="presParOf" srcId="{005255C3-DAC7-4D6F-BDD9-5A5865EA4C00}" destId="{1BDCC9FD-AEB3-4687-9373-07544080EB66}" srcOrd="6" destOrd="0" presId="urn:microsoft.com/office/officeart/2005/8/layout/hierarchy4"/>
    <dgm:cxn modelId="{E96A2A76-5490-439B-A9EE-D096402EA677}" type="presParOf" srcId="{1BDCC9FD-AEB3-4687-9373-07544080EB66}" destId="{2197B9C5-0892-4005-BF97-D50ECC879E42}" srcOrd="0" destOrd="0" presId="urn:microsoft.com/office/officeart/2005/8/layout/hierarchy4"/>
    <dgm:cxn modelId="{2E8ECF54-4241-4E12-BBB2-2CDCC113909F}" type="presParOf" srcId="{1BDCC9FD-AEB3-4687-9373-07544080EB66}" destId="{F3A6B2EA-3EFA-412F-8CA5-9EA865B664BC}" srcOrd="1" destOrd="0" presId="urn:microsoft.com/office/officeart/2005/8/layout/hierarchy4"/>
    <dgm:cxn modelId="{A45BB62C-DE42-4D7D-9510-A7DA23731F84}" type="presParOf" srcId="{005255C3-DAC7-4D6F-BDD9-5A5865EA4C00}" destId="{E6194AF4-1E6E-4586-B917-99F01456A05C}" srcOrd="7" destOrd="0" presId="urn:microsoft.com/office/officeart/2005/8/layout/hierarchy4"/>
    <dgm:cxn modelId="{9544064B-BB53-419E-8B38-EDFC099E4918}" type="presParOf" srcId="{005255C3-DAC7-4D6F-BDD9-5A5865EA4C00}" destId="{2378D216-D845-4F6E-9193-E135C5C5701C}" srcOrd="8" destOrd="0" presId="urn:microsoft.com/office/officeart/2005/8/layout/hierarchy4"/>
    <dgm:cxn modelId="{FDBB7F53-D870-4BB5-A0FC-0B82AA1C08CD}" type="presParOf" srcId="{2378D216-D845-4F6E-9193-E135C5C5701C}" destId="{7758B1D5-3691-471C-8726-CD9E415A4BCE}" srcOrd="0" destOrd="0" presId="urn:microsoft.com/office/officeart/2005/8/layout/hierarchy4"/>
    <dgm:cxn modelId="{8CF9D224-8C20-4B7A-9E3E-573C16CCA5E4}" type="presParOf" srcId="{2378D216-D845-4F6E-9193-E135C5C5701C}" destId="{C91C406A-A0DB-45DF-AB34-11753EC41331}" srcOrd="1" destOrd="0" presId="urn:microsoft.com/office/officeart/2005/8/layout/hierarchy4"/>
    <dgm:cxn modelId="{0750ACB3-44AD-45B0-A972-0B3A19F8733E}" type="presParOf" srcId="{7169A0C2-E8C5-4CDF-8D1D-DACA648FF160}" destId="{D9317B21-8EB0-4AEC-AE09-7EDFB58C495A}" srcOrd="1" destOrd="0" presId="urn:microsoft.com/office/officeart/2005/8/layout/hierarchy4"/>
    <dgm:cxn modelId="{08B1E667-F5BD-4D83-A886-A586D0DA8442}" type="presParOf" srcId="{7169A0C2-E8C5-4CDF-8D1D-DACA648FF160}" destId="{F84A8CB8-1348-4883-A424-2A932902BF9F}" srcOrd="2" destOrd="0" presId="urn:microsoft.com/office/officeart/2005/8/layout/hierarchy4"/>
    <dgm:cxn modelId="{15C0AE93-2C69-45A6-B4B7-82BE85B6F31A}" type="presParOf" srcId="{F84A8CB8-1348-4883-A424-2A932902BF9F}" destId="{C6184971-2AFD-4876-AC66-47C159AF2D21}" srcOrd="0" destOrd="0" presId="urn:microsoft.com/office/officeart/2005/8/layout/hierarchy4"/>
    <dgm:cxn modelId="{419E1B63-D962-4AE6-B521-E60652B39177}" type="presParOf" srcId="{F84A8CB8-1348-4883-A424-2A932902BF9F}" destId="{202AD0FB-76E5-4F21-9F13-1D9586648909}" srcOrd="1" destOrd="0" presId="urn:microsoft.com/office/officeart/2005/8/layout/hierarchy4"/>
    <dgm:cxn modelId="{FE6CD85A-A115-4178-A93A-6B0A29990715}" type="presParOf" srcId="{7169A0C2-E8C5-4CDF-8D1D-DACA648FF160}" destId="{46FBFED8-DA2C-49D5-A414-E9685C18B841}" srcOrd="3" destOrd="0" presId="urn:microsoft.com/office/officeart/2005/8/layout/hierarchy4"/>
    <dgm:cxn modelId="{B401C617-1020-4A95-AAA2-E76B5363ED71}" type="presParOf" srcId="{7169A0C2-E8C5-4CDF-8D1D-DACA648FF160}" destId="{46D3AAD0-0DFD-4C55-A39D-709195409DDB}" srcOrd="4" destOrd="0" presId="urn:microsoft.com/office/officeart/2005/8/layout/hierarchy4"/>
    <dgm:cxn modelId="{35F0D0CC-DA1C-4BE5-858A-A1CF34BDE045}" type="presParOf" srcId="{46D3AAD0-0DFD-4C55-A39D-709195409DDB}" destId="{BD4EBAB8-609C-4A38-ACDF-C4F809AEE2F8}" srcOrd="0" destOrd="0" presId="urn:microsoft.com/office/officeart/2005/8/layout/hierarchy4"/>
    <dgm:cxn modelId="{EB873155-4B5D-498D-97C7-FEC90D8602EF}" type="presParOf" srcId="{46D3AAD0-0DFD-4C55-A39D-709195409DDB}" destId="{D4DD3A2E-ECDC-46AA-987A-7DF29D90995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C1D7AF0-1967-4218-B8FF-B18D71D3F9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DF728F-4102-4C2B-B3A3-EE1BAF37383A}">
      <dgm:prSet/>
      <dgm:spPr/>
      <dgm:t>
        <a:bodyPr/>
        <a:lstStyle/>
        <a:p>
          <a:pPr rtl="0"/>
          <a:r>
            <a:rPr lang="ru-RU" b="0" dirty="0" smtClean="0">
              <a:latin typeface="Arial" pitchFamily="34" charset="0"/>
              <a:cs typeface="Arial" pitchFamily="34" charset="0"/>
            </a:rPr>
            <a:t>Для детей </a:t>
          </a:r>
          <a:r>
            <a:rPr lang="ru-RU" b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младенческого и раннего возраста</a:t>
          </a:r>
          <a:r>
            <a:rPr lang="ru-RU" b="0" dirty="0" smtClean="0">
              <a:latin typeface="Arial" pitchFamily="34" charset="0"/>
              <a:cs typeface="Arial" pitchFamily="34" charset="0"/>
            </a:rPr>
            <a:t> образовательное пространство должно предоставлять необходимые</a:t>
          </a:r>
          <a:br>
            <a:rPr lang="ru-RU" b="0" dirty="0" smtClean="0">
              <a:latin typeface="Arial" pitchFamily="34" charset="0"/>
              <a:cs typeface="Arial" pitchFamily="34" charset="0"/>
            </a:rPr>
          </a:br>
          <a:r>
            <a:rPr lang="ru-RU" b="0" dirty="0" smtClean="0">
              <a:latin typeface="Arial" pitchFamily="34" charset="0"/>
              <a:cs typeface="Arial" pitchFamily="34" charset="0"/>
            </a:rPr>
            <a:t>и достаточные возможности</a:t>
          </a:r>
          <a:br>
            <a:rPr lang="ru-RU" b="0" dirty="0" smtClean="0">
              <a:latin typeface="Arial" pitchFamily="34" charset="0"/>
              <a:cs typeface="Arial" pitchFamily="34" charset="0"/>
            </a:rPr>
          </a:br>
          <a:r>
            <a:rPr lang="ru-RU" b="0" dirty="0" smtClean="0">
              <a:latin typeface="Arial" pitchFamily="34" charset="0"/>
              <a:cs typeface="Arial" pitchFamily="34" charset="0"/>
            </a:rPr>
            <a:t>для движения, предметной и игровой деятельности с разными материалами</a:t>
          </a:r>
          <a:endParaRPr lang="ru-RU" b="0" dirty="0">
            <a:latin typeface="Arial" pitchFamily="34" charset="0"/>
            <a:cs typeface="Arial" pitchFamily="34" charset="0"/>
          </a:endParaRPr>
        </a:p>
      </dgm:t>
    </dgm:pt>
    <dgm:pt modelId="{570EF44F-296E-4234-85BC-A86322D590F4}" type="parTrans" cxnId="{7F22B5A7-077A-44A9-B95E-567DC825A182}">
      <dgm:prSet/>
      <dgm:spPr/>
      <dgm:t>
        <a:bodyPr/>
        <a:lstStyle/>
        <a:p>
          <a:endParaRPr lang="ru-RU" b="0"/>
        </a:p>
      </dgm:t>
    </dgm:pt>
    <dgm:pt modelId="{DF2A08BF-E449-439F-8C57-C452859D4F72}" type="sibTrans" cxnId="{7F22B5A7-077A-44A9-B95E-567DC825A182}">
      <dgm:prSet/>
      <dgm:spPr/>
      <dgm:t>
        <a:bodyPr/>
        <a:lstStyle/>
        <a:p>
          <a:endParaRPr lang="ru-RU" b="0"/>
        </a:p>
      </dgm:t>
    </dgm:pt>
    <dgm:pt modelId="{4BADD379-7202-4923-89CC-14D7799D9A1C}" type="pres">
      <dgm:prSet presAssocID="{2C1D7AF0-1967-4218-B8FF-B18D71D3F9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71290D-FD12-4284-90C5-E263AD0E5B44}" type="pres">
      <dgm:prSet presAssocID="{CADF728F-4102-4C2B-B3A3-EE1BAF37383A}" presName="parentText" presStyleLbl="node1" presStyleIdx="0" presStyleCnt="1" custScaleY="1065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22B5A7-077A-44A9-B95E-567DC825A182}" srcId="{2C1D7AF0-1967-4218-B8FF-B18D71D3F9E5}" destId="{CADF728F-4102-4C2B-B3A3-EE1BAF37383A}" srcOrd="0" destOrd="0" parTransId="{570EF44F-296E-4234-85BC-A86322D590F4}" sibTransId="{DF2A08BF-E449-439F-8C57-C452859D4F72}"/>
    <dgm:cxn modelId="{E2475319-FE88-446B-9809-479E3F8339AE}" type="presOf" srcId="{CADF728F-4102-4C2B-B3A3-EE1BAF37383A}" destId="{A671290D-FD12-4284-90C5-E263AD0E5B44}" srcOrd="0" destOrd="0" presId="urn:microsoft.com/office/officeart/2005/8/layout/vList2"/>
    <dgm:cxn modelId="{0084642F-F714-4D9E-BF34-DFBBECF06F6A}" type="presOf" srcId="{2C1D7AF0-1967-4218-B8FF-B18D71D3F9E5}" destId="{4BADD379-7202-4923-89CC-14D7799D9A1C}" srcOrd="0" destOrd="0" presId="urn:microsoft.com/office/officeart/2005/8/layout/vList2"/>
    <dgm:cxn modelId="{E176362E-C364-4073-92EA-45BF772E3C53}" type="presParOf" srcId="{4BADD379-7202-4923-89CC-14D7799D9A1C}" destId="{A671290D-FD12-4284-90C5-E263AD0E5B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7678BD4-6A6C-477C-A539-2C6484243638}" type="doc">
      <dgm:prSet loTypeId="urn:microsoft.com/office/officeart/2005/8/layout/hierarchy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D2FB270-36AA-461D-82E8-244EBC0A8EE0}">
      <dgm:prSet custT="1"/>
      <dgm:spPr/>
      <dgm:t>
        <a:bodyPr/>
        <a:lstStyle/>
        <a:p>
          <a:pPr algn="ctr" rtl="0"/>
          <a:r>
            <a:rPr lang="ru-RU" sz="3200" b="0" u="sng" dirty="0" smtClean="0">
              <a:latin typeface="Arial" pitchFamily="34" charset="0"/>
              <a:cs typeface="Arial" pitchFamily="34" charset="0"/>
            </a:rPr>
            <a:t>Возможность изменений</a:t>
          </a:r>
          <a:br>
            <a:rPr lang="ru-RU" sz="3200" b="0" u="sng" dirty="0" smtClean="0">
              <a:latin typeface="Arial" pitchFamily="34" charset="0"/>
              <a:cs typeface="Arial" pitchFamily="34" charset="0"/>
            </a:rPr>
          </a:br>
          <a:r>
            <a:rPr lang="ru-RU" sz="3200" dirty="0" smtClean="0">
              <a:latin typeface="Arial" pitchFamily="34" charset="0"/>
              <a:cs typeface="Arial" pitchFamily="34" charset="0"/>
            </a:rPr>
            <a:t>предметно-пространственной среды</a:t>
          </a:r>
          <a:br>
            <a:rPr lang="ru-RU" sz="3200" dirty="0" smtClean="0">
              <a:latin typeface="Arial" pitchFamily="34" charset="0"/>
              <a:cs typeface="Arial" pitchFamily="34" charset="0"/>
            </a:rPr>
          </a:br>
          <a:r>
            <a:rPr lang="ru-RU" sz="3200" dirty="0" smtClean="0">
              <a:latin typeface="Arial" pitchFamily="34" charset="0"/>
              <a:cs typeface="Arial" pitchFamily="34" charset="0"/>
            </a:rPr>
            <a:t>в зависимости от образовательной ситуации, в том числе от меняющихся интересов и возможностей детей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F7EFA486-06E9-410B-A8D6-A4EE886A3524}" type="parTrans" cxnId="{983CF88F-E9F4-4EFD-87F0-66587AD10397}">
      <dgm:prSet/>
      <dgm:spPr/>
      <dgm:t>
        <a:bodyPr/>
        <a:lstStyle/>
        <a:p>
          <a:pPr algn="ctr"/>
          <a:endParaRPr lang="ru-RU" sz="3200">
            <a:latin typeface="Arial" pitchFamily="34" charset="0"/>
            <a:cs typeface="Arial" pitchFamily="34" charset="0"/>
          </a:endParaRPr>
        </a:p>
      </dgm:t>
    </dgm:pt>
    <dgm:pt modelId="{2816D9C4-7595-4748-A4D8-5F5FE25C5BE0}" type="sibTrans" cxnId="{983CF88F-E9F4-4EFD-87F0-66587AD10397}">
      <dgm:prSet/>
      <dgm:spPr/>
      <dgm:t>
        <a:bodyPr/>
        <a:lstStyle/>
        <a:p>
          <a:pPr algn="ctr"/>
          <a:endParaRPr lang="ru-RU" sz="3200">
            <a:latin typeface="Arial" pitchFamily="34" charset="0"/>
            <a:cs typeface="Arial" pitchFamily="34" charset="0"/>
          </a:endParaRPr>
        </a:p>
      </dgm:t>
    </dgm:pt>
    <dgm:pt modelId="{477C5CF9-EBCF-4494-A207-D99BB35B38C6}" type="pres">
      <dgm:prSet presAssocID="{E7678BD4-6A6C-477C-A539-2C64842436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6503AD-C65E-4879-A2E1-9D1DB8853E5B}" type="pres">
      <dgm:prSet presAssocID="{2D2FB270-36AA-461D-82E8-244EBC0A8EE0}" presName="vertOne" presStyleCnt="0"/>
      <dgm:spPr/>
      <dgm:t>
        <a:bodyPr/>
        <a:lstStyle/>
        <a:p>
          <a:endParaRPr lang="ru-RU"/>
        </a:p>
      </dgm:t>
    </dgm:pt>
    <dgm:pt modelId="{11FD9B58-FE38-4417-95DE-EEA75B936EE2}" type="pres">
      <dgm:prSet presAssocID="{2D2FB270-36AA-461D-82E8-244EBC0A8EE0}" presName="txOne" presStyleLbl="node0" presStyleIdx="0" presStyleCnt="1" custLinFactNeighborY="-2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B62DCB-8A64-49DC-A1F1-BF929CCDB3D1}" type="pres">
      <dgm:prSet presAssocID="{2D2FB270-36AA-461D-82E8-244EBC0A8EE0}" presName="horzOne" presStyleCnt="0"/>
      <dgm:spPr/>
      <dgm:t>
        <a:bodyPr/>
        <a:lstStyle/>
        <a:p>
          <a:endParaRPr lang="ru-RU"/>
        </a:p>
      </dgm:t>
    </dgm:pt>
  </dgm:ptLst>
  <dgm:cxnLst>
    <dgm:cxn modelId="{983CF88F-E9F4-4EFD-87F0-66587AD10397}" srcId="{E7678BD4-6A6C-477C-A539-2C6484243638}" destId="{2D2FB270-36AA-461D-82E8-244EBC0A8EE0}" srcOrd="0" destOrd="0" parTransId="{F7EFA486-06E9-410B-A8D6-A4EE886A3524}" sibTransId="{2816D9C4-7595-4748-A4D8-5F5FE25C5BE0}"/>
    <dgm:cxn modelId="{045DD5A9-D9FA-486A-8023-3BD3D869C475}" type="presOf" srcId="{2D2FB270-36AA-461D-82E8-244EBC0A8EE0}" destId="{11FD9B58-FE38-4417-95DE-EEA75B936EE2}" srcOrd="0" destOrd="0" presId="urn:microsoft.com/office/officeart/2005/8/layout/hierarchy4"/>
    <dgm:cxn modelId="{E92B0CE5-6C3D-49EE-BA14-E491BC0438FA}" type="presOf" srcId="{E7678BD4-6A6C-477C-A539-2C6484243638}" destId="{477C5CF9-EBCF-4494-A207-D99BB35B38C6}" srcOrd="0" destOrd="0" presId="urn:microsoft.com/office/officeart/2005/8/layout/hierarchy4"/>
    <dgm:cxn modelId="{7570F61F-DA47-473C-9B89-B8DCF0BAAB02}" type="presParOf" srcId="{477C5CF9-EBCF-4494-A207-D99BB35B38C6}" destId="{076503AD-C65E-4879-A2E1-9D1DB8853E5B}" srcOrd="0" destOrd="0" presId="urn:microsoft.com/office/officeart/2005/8/layout/hierarchy4"/>
    <dgm:cxn modelId="{6A416882-9515-4609-873A-6AB3AC1C8234}" type="presParOf" srcId="{076503AD-C65E-4879-A2E1-9D1DB8853E5B}" destId="{11FD9B58-FE38-4417-95DE-EEA75B936EE2}" srcOrd="0" destOrd="0" presId="urn:microsoft.com/office/officeart/2005/8/layout/hierarchy4"/>
    <dgm:cxn modelId="{333695D2-D1E4-43E7-A29C-EF28D3BAA0F9}" type="presParOf" srcId="{076503AD-C65E-4879-A2E1-9D1DB8853E5B}" destId="{64B62DCB-8A64-49DC-A1F1-BF929CCDB3D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FCC111F-BDF0-455B-8A6A-D0BB92B8E6D2}" type="doc">
      <dgm:prSet loTypeId="urn:microsoft.com/office/officeart/2005/8/layout/hierarchy4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354D271-6327-4E6A-ABE0-5010EF784E0F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Отсутствие жёстко закреплённых способов употребления предметов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ECC71C07-F068-4ECC-9FA2-EF8A0A51CCF4}" type="parTrans" cxnId="{A795C048-8404-4604-93A6-59FB7712E84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10D8EBC-0581-44BB-B1FB-D7BA48F0C46B}" type="sibTrans" cxnId="{A795C048-8404-4604-93A6-59FB7712E84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91030F-F8DA-4F82-9437-C51D11C8FE90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Возможность разнообразного использования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различных составляющих предметной среды (детской мебели, матов, мягких модулей, ширм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т. д.)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B46ACD0-1B54-4B90-BC74-71086B3024A1}" type="parTrans" cxnId="{2880EB4C-3B01-4337-ADAB-0418F6BD3C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15870AB-3A1C-4F65-B33C-F0F1A7982B66}" type="sibTrans" cxnId="{2880EB4C-3B01-4337-ADAB-0418F6BD3C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12B0772-EE1E-4E62-B087-991087A37063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Наличие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полифункциональных предметов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(в т.ч. природных материалов, пригодных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для использования в разных видах детской активности, 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в т.ч. в качестве предметов-заместителей в детской игре)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D9D89A2-2FE9-43F4-A612-846B775DE34C}" type="parTrans" cxnId="{94EC67CA-7949-45C1-AAF2-808401368C6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D1259C0-4A5C-442D-A81C-7DF32E0C4039}" type="sibTrans" cxnId="{94EC67CA-7949-45C1-AAF2-808401368C6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CE5C1B4-832F-4735-A23F-095233C59428}" type="pres">
      <dgm:prSet presAssocID="{CFCC111F-BDF0-455B-8A6A-D0BB92B8E6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B337A6-04F1-4C37-8B06-91AD743DBC0F}" type="pres">
      <dgm:prSet presAssocID="{2354D271-6327-4E6A-ABE0-5010EF784E0F}" presName="vertOne" presStyleCnt="0"/>
      <dgm:spPr/>
      <dgm:t>
        <a:bodyPr/>
        <a:lstStyle/>
        <a:p>
          <a:endParaRPr lang="ru-RU"/>
        </a:p>
      </dgm:t>
    </dgm:pt>
    <dgm:pt modelId="{D7859B51-3BBE-42D0-AB45-955EBC679CDE}" type="pres">
      <dgm:prSet presAssocID="{2354D271-6327-4E6A-ABE0-5010EF784E0F}" presName="txOne" presStyleLbl="node0" presStyleIdx="0" presStyleCnt="1" custScaleY="28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80A36C-ED38-4BD9-BB87-27A302528D19}" type="pres">
      <dgm:prSet presAssocID="{2354D271-6327-4E6A-ABE0-5010EF784E0F}" presName="parTransOne" presStyleCnt="0"/>
      <dgm:spPr/>
      <dgm:t>
        <a:bodyPr/>
        <a:lstStyle/>
        <a:p>
          <a:endParaRPr lang="ru-RU"/>
        </a:p>
      </dgm:t>
    </dgm:pt>
    <dgm:pt modelId="{53FDD71D-556E-4868-9288-212DC27BC0DB}" type="pres">
      <dgm:prSet presAssocID="{2354D271-6327-4E6A-ABE0-5010EF784E0F}" presName="horzOne" presStyleCnt="0"/>
      <dgm:spPr/>
      <dgm:t>
        <a:bodyPr/>
        <a:lstStyle/>
        <a:p>
          <a:endParaRPr lang="ru-RU"/>
        </a:p>
      </dgm:t>
    </dgm:pt>
    <dgm:pt modelId="{8520CE6E-FD00-4A8D-A01B-3C8360E7621B}" type="pres">
      <dgm:prSet presAssocID="{2691030F-F8DA-4F82-9437-C51D11C8FE90}" presName="vertTwo" presStyleCnt="0"/>
      <dgm:spPr/>
      <dgm:t>
        <a:bodyPr/>
        <a:lstStyle/>
        <a:p>
          <a:endParaRPr lang="ru-RU"/>
        </a:p>
      </dgm:t>
    </dgm:pt>
    <dgm:pt modelId="{1AAE20B9-56C3-4B5B-A21F-A7E371F400CA}" type="pres">
      <dgm:prSet presAssocID="{2691030F-F8DA-4F82-9437-C51D11C8FE90}" presName="txTwo" presStyleLbl="node2" presStyleIdx="0" presStyleCnt="2" custScaleY="104083" custLinFactNeighborY="-6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9A9DE5-409C-4006-9591-335DB5495135}" type="pres">
      <dgm:prSet presAssocID="{2691030F-F8DA-4F82-9437-C51D11C8FE90}" presName="horzTwo" presStyleCnt="0"/>
      <dgm:spPr/>
      <dgm:t>
        <a:bodyPr/>
        <a:lstStyle/>
        <a:p>
          <a:endParaRPr lang="ru-RU"/>
        </a:p>
      </dgm:t>
    </dgm:pt>
    <dgm:pt modelId="{313A3391-C153-4C0C-B4BB-264E93587626}" type="pres">
      <dgm:prSet presAssocID="{815870AB-3A1C-4F65-B33C-F0F1A7982B66}" presName="sibSpaceTwo" presStyleCnt="0"/>
      <dgm:spPr/>
      <dgm:t>
        <a:bodyPr/>
        <a:lstStyle/>
        <a:p>
          <a:endParaRPr lang="ru-RU"/>
        </a:p>
      </dgm:t>
    </dgm:pt>
    <dgm:pt modelId="{5074F5F7-6AC6-4757-B9F2-7BA54B88D5FD}" type="pres">
      <dgm:prSet presAssocID="{B12B0772-EE1E-4E62-B087-991087A37063}" presName="vertTwo" presStyleCnt="0"/>
      <dgm:spPr/>
      <dgm:t>
        <a:bodyPr/>
        <a:lstStyle/>
        <a:p>
          <a:endParaRPr lang="ru-RU"/>
        </a:p>
      </dgm:t>
    </dgm:pt>
    <dgm:pt modelId="{85CDB6F8-419A-4DC0-AF54-81D5977FE6D2}" type="pres">
      <dgm:prSet presAssocID="{B12B0772-EE1E-4E62-B087-991087A37063}" presName="txTwo" presStyleLbl="node2" presStyleIdx="1" presStyleCnt="2" custScaleY="104083" custLinFactNeighborY="-6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86CA06-A3FD-43D5-AB86-1AA23187C5DA}" type="pres">
      <dgm:prSet presAssocID="{B12B0772-EE1E-4E62-B087-991087A37063}" presName="horzTwo" presStyleCnt="0"/>
      <dgm:spPr/>
      <dgm:t>
        <a:bodyPr/>
        <a:lstStyle/>
        <a:p>
          <a:endParaRPr lang="ru-RU"/>
        </a:p>
      </dgm:t>
    </dgm:pt>
  </dgm:ptLst>
  <dgm:cxnLst>
    <dgm:cxn modelId="{C0E818BF-2E17-4C92-8B39-9A89E4F83C96}" type="presOf" srcId="{2354D271-6327-4E6A-ABE0-5010EF784E0F}" destId="{D7859B51-3BBE-42D0-AB45-955EBC679CDE}" srcOrd="0" destOrd="0" presId="urn:microsoft.com/office/officeart/2005/8/layout/hierarchy4"/>
    <dgm:cxn modelId="{2880EB4C-3B01-4337-ADAB-0418F6BD3C57}" srcId="{2354D271-6327-4E6A-ABE0-5010EF784E0F}" destId="{2691030F-F8DA-4F82-9437-C51D11C8FE90}" srcOrd="0" destOrd="0" parTransId="{7B46ACD0-1B54-4B90-BC74-71086B3024A1}" sibTransId="{815870AB-3A1C-4F65-B33C-F0F1A7982B66}"/>
    <dgm:cxn modelId="{94EC67CA-7949-45C1-AAF2-808401368C67}" srcId="{2354D271-6327-4E6A-ABE0-5010EF784E0F}" destId="{B12B0772-EE1E-4E62-B087-991087A37063}" srcOrd="1" destOrd="0" parTransId="{AD9D89A2-2FE9-43F4-A612-846B775DE34C}" sibTransId="{4D1259C0-4A5C-442D-A81C-7DF32E0C4039}"/>
    <dgm:cxn modelId="{60C19104-738E-44F5-981B-48435B1A7F6C}" type="presOf" srcId="{CFCC111F-BDF0-455B-8A6A-D0BB92B8E6D2}" destId="{4CE5C1B4-832F-4735-A23F-095233C59428}" srcOrd="0" destOrd="0" presId="urn:microsoft.com/office/officeart/2005/8/layout/hierarchy4"/>
    <dgm:cxn modelId="{A795C048-8404-4604-93A6-59FB7712E84C}" srcId="{CFCC111F-BDF0-455B-8A6A-D0BB92B8E6D2}" destId="{2354D271-6327-4E6A-ABE0-5010EF784E0F}" srcOrd="0" destOrd="0" parTransId="{ECC71C07-F068-4ECC-9FA2-EF8A0A51CCF4}" sibTransId="{C10D8EBC-0581-44BB-B1FB-D7BA48F0C46B}"/>
    <dgm:cxn modelId="{33999C37-9A0A-442E-B770-681E48DF7B30}" type="presOf" srcId="{B12B0772-EE1E-4E62-B087-991087A37063}" destId="{85CDB6F8-419A-4DC0-AF54-81D5977FE6D2}" srcOrd="0" destOrd="0" presId="urn:microsoft.com/office/officeart/2005/8/layout/hierarchy4"/>
    <dgm:cxn modelId="{B88A4367-F431-4237-A5D3-C2D214653A21}" type="presOf" srcId="{2691030F-F8DA-4F82-9437-C51D11C8FE90}" destId="{1AAE20B9-56C3-4B5B-A21F-A7E371F400CA}" srcOrd="0" destOrd="0" presId="urn:microsoft.com/office/officeart/2005/8/layout/hierarchy4"/>
    <dgm:cxn modelId="{F7371879-1DD9-4DFE-812B-0C83DDDBA787}" type="presParOf" srcId="{4CE5C1B4-832F-4735-A23F-095233C59428}" destId="{9FB337A6-04F1-4C37-8B06-91AD743DBC0F}" srcOrd="0" destOrd="0" presId="urn:microsoft.com/office/officeart/2005/8/layout/hierarchy4"/>
    <dgm:cxn modelId="{0B85E798-16A7-4C47-8D16-62459D78B2B8}" type="presParOf" srcId="{9FB337A6-04F1-4C37-8B06-91AD743DBC0F}" destId="{D7859B51-3BBE-42D0-AB45-955EBC679CDE}" srcOrd="0" destOrd="0" presId="urn:microsoft.com/office/officeart/2005/8/layout/hierarchy4"/>
    <dgm:cxn modelId="{45268218-867E-483B-976A-7022820BF947}" type="presParOf" srcId="{9FB337A6-04F1-4C37-8B06-91AD743DBC0F}" destId="{C480A36C-ED38-4BD9-BB87-27A302528D19}" srcOrd="1" destOrd="0" presId="urn:microsoft.com/office/officeart/2005/8/layout/hierarchy4"/>
    <dgm:cxn modelId="{02EFF896-83B7-4429-95E8-1B81A6819754}" type="presParOf" srcId="{9FB337A6-04F1-4C37-8B06-91AD743DBC0F}" destId="{53FDD71D-556E-4868-9288-212DC27BC0DB}" srcOrd="2" destOrd="0" presId="urn:microsoft.com/office/officeart/2005/8/layout/hierarchy4"/>
    <dgm:cxn modelId="{6DDB8E4B-CA86-4412-B111-4BB0E1B0D3C8}" type="presParOf" srcId="{53FDD71D-556E-4868-9288-212DC27BC0DB}" destId="{8520CE6E-FD00-4A8D-A01B-3C8360E7621B}" srcOrd="0" destOrd="0" presId="urn:microsoft.com/office/officeart/2005/8/layout/hierarchy4"/>
    <dgm:cxn modelId="{6B8C65B6-21D1-4F79-AA00-FF9785936034}" type="presParOf" srcId="{8520CE6E-FD00-4A8D-A01B-3C8360E7621B}" destId="{1AAE20B9-56C3-4B5B-A21F-A7E371F400CA}" srcOrd="0" destOrd="0" presId="urn:microsoft.com/office/officeart/2005/8/layout/hierarchy4"/>
    <dgm:cxn modelId="{A5C73C8D-6F6A-4077-8BA7-B9AA5E551C08}" type="presParOf" srcId="{8520CE6E-FD00-4A8D-A01B-3C8360E7621B}" destId="{1D9A9DE5-409C-4006-9591-335DB5495135}" srcOrd="1" destOrd="0" presId="urn:microsoft.com/office/officeart/2005/8/layout/hierarchy4"/>
    <dgm:cxn modelId="{5E8227B9-F85E-4508-85A7-BC70A1A58D4D}" type="presParOf" srcId="{53FDD71D-556E-4868-9288-212DC27BC0DB}" destId="{313A3391-C153-4C0C-B4BB-264E93587626}" srcOrd="1" destOrd="0" presId="urn:microsoft.com/office/officeart/2005/8/layout/hierarchy4"/>
    <dgm:cxn modelId="{BAE31A7D-23EC-47FC-8F7E-B9F7F2B0F75E}" type="presParOf" srcId="{53FDD71D-556E-4868-9288-212DC27BC0DB}" destId="{5074F5F7-6AC6-4757-B9F2-7BA54B88D5FD}" srcOrd="2" destOrd="0" presId="urn:microsoft.com/office/officeart/2005/8/layout/hierarchy4"/>
    <dgm:cxn modelId="{9F1E5DA3-A65F-4889-8FBE-005A6C7F2879}" type="presParOf" srcId="{5074F5F7-6AC6-4757-B9F2-7BA54B88D5FD}" destId="{85CDB6F8-419A-4DC0-AF54-81D5977FE6D2}" srcOrd="0" destOrd="0" presId="urn:microsoft.com/office/officeart/2005/8/layout/hierarchy4"/>
    <dgm:cxn modelId="{5EDAFAD5-3C1C-482B-A845-D4B74DABDBC7}" type="presParOf" srcId="{5074F5F7-6AC6-4757-B9F2-7BA54B88D5FD}" destId="{1C86CA06-A3FD-43D5-AB86-1AA23187C5D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24274C3-5C72-4ECA-84D9-FC734DCCC0DC}" type="doc">
      <dgm:prSet loTypeId="urn:microsoft.com/office/officeart/2005/8/layout/hierarchy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84BD8F2-B9E3-43CD-A3AB-B6FF36BD357A}">
      <dgm:prSet custT="1"/>
      <dgm:spPr/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Наличие различных пространств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4AE9C142-C38A-40ED-9870-4CE10F848F6E}" type="parTrans" cxnId="{43C17BD0-C86F-48F6-BE7B-7881442401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EBAB4FC-2F91-44CF-A677-1F751A9E9FA4}" type="sibTrans" cxnId="{43C17BD0-C86F-48F6-BE7B-7881442401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E7F509-232A-4AE4-AF80-A8A27FAEDC3B}">
      <dgm:prSet custT="1"/>
      <dgm:spPr/>
      <dgm:t>
        <a:bodyPr anchor="t"/>
        <a:lstStyle/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для игры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6B74E11-9F22-4B65-B26A-06C66AF26315}" type="parTrans" cxnId="{D85CD296-F99A-44C6-9698-A8447C60CD6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19A8E49-9298-4012-B1BC-3708A90868CA}" type="sibTrans" cxnId="{D85CD296-F99A-44C6-9698-A8447C60CD6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4D16706-0B6B-4C8B-8F48-C4EBCCDFC8B9}">
      <dgm:prSet custT="1"/>
      <dgm:spPr/>
      <dgm:t>
        <a:bodyPr anchor="t"/>
        <a:lstStyle/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для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конст-руирования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1D6636D-7E9B-4F72-9BFD-167BD51A5A17}" type="parTrans" cxnId="{4CE1EDC9-CBDB-41BC-9323-994D606CBE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9992A6-C35C-4729-8037-FB8DE7BBE724}" type="sibTrans" cxnId="{4CE1EDC9-CBDB-41BC-9323-994D606CBE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75D86B-82FB-4C2D-8E68-F4D202AA37BA}">
      <dgm:prSet custT="1"/>
      <dgm:spPr/>
      <dgm:t>
        <a:bodyPr anchor="t"/>
        <a:lstStyle/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для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уедине-ния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/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и пр.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1A8061AD-7360-456D-99FD-FFF1D688CA57}" type="parTrans" cxnId="{48DDB888-D9FF-4700-A1D3-265397A5626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285B8B4-AC6B-45FB-A561-A43A71F3660E}" type="sibTrans" cxnId="{48DDB888-D9FF-4700-A1D3-265397A5626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B36AFCB-C345-47C3-9F8B-761C071157FE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Наличие разнообразных </a:t>
          </a:r>
          <a:r>
            <a:rPr lang="ru-RU" sz="2000" b="0" dirty="0" err="1" smtClean="0">
              <a:latin typeface="Arial" pitchFamily="34" charset="0"/>
              <a:cs typeface="Arial" pitchFamily="34" charset="0"/>
            </a:rPr>
            <a:t>материа-лов</a:t>
          </a:r>
          <a:r>
            <a:rPr lang="ru-RU" sz="2000" b="0" dirty="0" smtClean="0">
              <a:latin typeface="Arial" pitchFamily="34" charset="0"/>
              <a:cs typeface="Arial" pitchFamily="34" charset="0"/>
            </a:rPr>
            <a:t>, игр, игрушек и </a:t>
          </a:r>
          <a:r>
            <a:rPr lang="ru-RU" sz="2000" b="0" dirty="0" err="1" smtClean="0">
              <a:latin typeface="Arial" pitchFamily="34" charset="0"/>
              <a:cs typeface="Arial" pitchFamily="34" charset="0"/>
            </a:rPr>
            <a:t>оборудова-ния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обеспечи-вающих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0" u="sng" dirty="0" smtClean="0">
              <a:latin typeface="Arial" pitchFamily="34" charset="0"/>
              <a:cs typeface="Arial" pitchFamily="34" charset="0"/>
            </a:rPr>
            <a:t>свободный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выбор детей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7869798-7840-45E0-80C1-7B9A55F091C1}" type="parTrans" cxnId="{313376B2-D415-4855-A188-82963CAA149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B85BB6B-AB44-452C-9B12-6D31E7A3CE55}" type="sibTrans" cxnId="{313376B2-D415-4855-A188-82963CAA149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2DF2DA2-85FC-4755-B6CD-81DF3D787A90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Периодическая сменяемость игрового материала, появление новых предметов, стимулирующих игровую, двигательную, познавательную и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исследователь-скую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активность детей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1450C2C-790E-4A38-A725-86BD24DB6EB0}" type="parTrans" cxnId="{2CAE5CA2-8602-4D6E-8DCE-0B08561248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216793B-D960-4E8F-91DF-3F9B6BABA1B2}" type="sibTrans" cxnId="{2CAE5CA2-8602-4D6E-8DCE-0B08561248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04219BC-1670-4CCD-A87E-DC40A05C3AB1}" type="pres">
      <dgm:prSet presAssocID="{B24274C3-5C72-4ECA-84D9-FC734DCCC0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0BE5AA-4107-4AE1-BE0B-F0110669D9E5}" type="pres">
      <dgm:prSet presAssocID="{384BD8F2-B9E3-43CD-A3AB-B6FF36BD357A}" presName="vertOne" presStyleCnt="0"/>
      <dgm:spPr/>
      <dgm:t>
        <a:bodyPr/>
        <a:lstStyle/>
        <a:p>
          <a:endParaRPr lang="ru-RU"/>
        </a:p>
      </dgm:t>
    </dgm:pt>
    <dgm:pt modelId="{BD1B84BB-48FB-42E4-B556-494CE6943941}" type="pres">
      <dgm:prSet presAssocID="{384BD8F2-B9E3-43CD-A3AB-B6FF36BD357A}" presName="txOne" presStyleLbl="node0" presStyleIdx="0" presStyleCnt="3" custScaleY="33707" custLinFactNeighborX="5864" custLinFactNeighborY="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331FBD-9F0B-4AA3-A0A4-C6717C4DC0B3}" type="pres">
      <dgm:prSet presAssocID="{384BD8F2-B9E3-43CD-A3AB-B6FF36BD357A}" presName="parTransOne" presStyleCnt="0"/>
      <dgm:spPr/>
      <dgm:t>
        <a:bodyPr/>
        <a:lstStyle/>
        <a:p>
          <a:endParaRPr lang="ru-RU"/>
        </a:p>
      </dgm:t>
    </dgm:pt>
    <dgm:pt modelId="{0038C8B1-A546-455F-B5C3-39FDB81A2486}" type="pres">
      <dgm:prSet presAssocID="{384BD8F2-B9E3-43CD-A3AB-B6FF36BD357A}" presName="horzOne" presStyleCnt="0"/>
      <dgm:spPr/>
      <dgm:t>
        <a:bodyPr/>
        <a:lstStyle/>
        <a:p>
          <a:endParaRPr lang="ru-RU"/>
        </a:p>
      </dgm:t>
    </dgm:pt>
    <dgm:pt modelId="{3B0C5228-6D2B-470E-A5DF-92F4AF210BDA}" type="pres">
      <dgm:prSet presAssocID="{E2E7F509-232A-4AE4-AF80-A8A27FAEDC3B}" presName="vertTwo" presStyleCnt="0"/>
      <dgm:spPr/>
      <dgm:t>
        <a:bodyPr/>
        <a:lstStyle/>
        <a:p>
          <a:endParaRPr lang="ru-RU"/>
        </a:p>
      </dgm:t>
    </dgm:pt>
    <dgm:pt modelId="{838C3653-D554-4027-B6F5-0491B3522E27}" type="pres">
      <dgm:prSet presAssocID="{E2E7F509-232A-4AE4-AF80-A8A27FAEDC3B}" presName="txTwo" presStyleLbl="node2" presStyleIdx="0" presStyleCnt="3" custScaleX="86101" custScaleY="118855" custLinFactNeighborX="16463" custLinFactNeighborY="-7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B7E8A5-ACF4-43A5-877E-106371608E3B}" type="pres">
      <dgm:prSet presAssocID="{E2E7F509-232A-4AE4-AF80-A8A27FAEDC3B}" presName="horzTwo" presStyleCnt="0"/>
      <dgm:spPr/>
      <dgm:t>
        <a:bodyPr/>
        <a:lstStyle/>
        <a:p>
          <a:endParaRPr lang="ru-RU"/>
        </a:p>
      </dgm:t>
    </dgm:pt>
    <dgm:pt modelId="{ED01DD77-4946-4110-B118-FF6D2F189D63}" type="pres">
      <dgm:prSet presAssocID="{C19A8E49-9298-4012-B1BC-3708A90868CA}" presName="sibSpaceTwo" presStyleCnt="0"/>
      <dgm:spPr/>
      <dgm:t>
        <a:bodyPr/>
        <a:lstStyle/>
        <a:p>
          <a:endParaRPr lang="ru-RU"/>
        </a:p>
      </dgm:t>
    </dgm:pt>
    <dgm:pt modelId="{A1ED96FE-A044-45B5-A1E9-887C2BD48E86}" type="pres">
      <dgm:prSet presAssocID="{E4D16706-0B6B-4C8B-8F48-C4EBCCDFC8B9}" presName="vertTwo" presStyleCnt="0"/>
      <dgm:spPr/>
      <dgm:t>
        <a:bodyPr/>
        <a:lstStyle/>
        <a:p>
          <a:endParaRPr lang="ru-RU"/>
        </a:p>
      </dgm:t>
    </dgm:pt>
    <dgm:pt modelId="{4E55E990-B889-4874-8FD1-54C43A94466E}" type="pres">
      <dgm:prSet presAssocID="{E4D16706-0B6B-4C8B-8F48-C4EBCCDFC8B9}" presName="txTwo" presStyleLbl="node2" presStyleIdx="1" presStyleCnt="3" custScaleX="86101" custScaleY="118855" custLinFactNeighborX="16463" custLinFactNeighborY="-7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4FE33D-AF97-4DD7-B60C-96207F8DBBF5}" type="pres">
      <dgm:prSet presAssocID="{E4D16706-0B6B-4C8B-8F48-C4EBCCDFC8B9}" presName="horzTwo" presStyleCnt="0"/>
      <dgm:spPr/>
      <dgm:t>
        <a:bodyPr/>
        <a:lstStyle/>
        <a:p>
          <a:endParaRPr lang="ru-RU"/>
        </a:p>
      </dgm:t>
    </dgm:pt>
    <dgm:pt modelId="{C2861A10-E4B3-4931-A368-9A4443188C91}" type="pres">
      <dgm:prSet presAssocID="{F69992A6-C35C-4729-8037-FB8DE7BBE724}" presName="sibSpaceTwo" presStyleCnt="0"/>
      <dgm:spPr/>
      <dgm:t>
        <a:bodyPr/>
        <a:lstStyle/>
        <a:p>
          <a:endParaRPr lang="ru-RU"/>
        </a:p>
      </dgm:t>
    </dgm:pt>
    <dgm:pt modelId="{70BEF527-8574-49D8-9BCC-8E4C8562FA66}" type="pres">
      <dgm:prSet presAssocID="{E275D86B-82FB-4C2D-8E68-F4D202AA37BA}" presName="vertTwo" presStyleCnt="0"/>
      <dgm:spPr/>
      <dgm:t>
        <a:bodyPr/>
        <a:lstStyle/>
        <a:p>
          <a:endParaRPr lang="ru-RU"/>
        </a:p>
      </dgm:t>
    </dgm:pt>
    <dgm:pt modelId="{F4CA098F-AEAC-4EC1-879B-D87AB7C57F86}" type="pres">
      <dgm:prSet presAssocID="{E275D86B-82FB-4C2D-8E68-F4D202AA37BA}" presName="txTwo" presStyleLbl="node2" presStyleIdx="2" presStyleCnt="3" custScaleX="86101" custScaleY="118855" custLinFactNeighborX="16463" custLinFactNeighborY="-7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8524E4-EA52-4701-8FE4-A20B6677E852}" type="pres">
      <dgm:prSet presAssocID="{E275D86B-82FB-4C2D-8E68-F4D202AA37BA}" presName="horzTwo" presStyleCnt="0"/>
      <dgm:spPr/>
      <dgm:t>
        <a:bodyPr/>
        <a:lstStyle/>
        <a:p>
          <a:endParaRPr lang="ru-RU"/>
        </a:p>
      </dgm:t>
    </dgm:pt>
    <dgm:pt modelId="{535DA0A5-F449-47EC-91C0-D941F2229DD5}" type="pres">
      <dgm:prSet presAssocID="{4EBAB4FC-2F91-44CF-A677-1F751A9E9FA4}" presName="sibSpaceOne" presStyleCnt="0"/>
      <dgm:spPr/>
      <dgm:t>
        <a:bodyPr/>
        <a:lstStyle/>
        <a:p>
          <a:endParaRPr lang="ru-RU"/>
        </a:p>
      </dgm:t>
    </dgm:pt>
    <dgm:pt modelId="{113057AF-5AE9-4E99-9EEA-2F7AB0DDBCAB}" type="pres">
      <dgm:prSet presAssocID="{2B36AFCB-C345-47C3-9F8B-761C071157FE}" presName="vertOne" presStyleCnt="0"/>
      <dgm:spPr/>
      <dgm:t>
        <a:bodyPr/>
        <a:lstStyle/>
        <a:p>
          <a:endParaRPr lang="ru-RU"/>
        </a:p>
      </dgm:t>
    </dgm:pt>
    <dgm:pt modelId="{51513E46-45CD-48D9-B7C5-19F745337F4B}" type="pres">
      <dgm:prSet presAssocID="{2B36AFCB-C345-47C3-9F8B-761C071157FE}" presName="txOne" presStyleLbl="node0" presStyleIdx="1" presStyleCnt="3" custScaleX="112818" custScaleY="155906" custLinFactNeighborX="9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5AF78-9C46-4BDB-9406-ABE26CD1D0D1}" type="pres">
      <dgm:prSet presAssocID="{2B36AFCB-C345-47C3-9F8B-761C071157FE}" presName="horzOne" presStyleCnt="0"/>
      <dgm:spPr/>
      <dgm:t>
        <a:bodyPr/>
        <a:lstStyle/>
        <a:p>
          <a:endParaRPr lang="ru-RU"/>
        </a:p>
      </dgm:t>
    </dgm:pt>
    <dgm:pt modelId="{B104592A-F1FD-446F-B2DC-4D39EE45E16A}" type="pres">
      <dgm:prSet presAssocID="{7B85BB6B-AB44-452C-9B12-6D31E7A3CE55}" presName="sibSpaceOne" presStyleCnt="0"/>
      <dgm:spPr/>
      <dgm:t>
        <a:bodyPr/>
        <a:lstStyle/>
        <a:p>
          <a:endParaRPr lang="ru-RU"/>
        </a:p>
      </dgm:t>
    </dgm:pt>
    <dgm:pt modelId="{74908758-10DC-448E-AC36-53078FB9448B}" type="pres">
      <dgm:prSet presAssocID="{D2DF2DA2-85FC-4755-B6CD-81DF3D787A90}" presName="vertOne" presStyleCnt="0"/>
      <dgm:spPr/>
      <dgm:t>
        <a:bodyPr/>
        <a:lstStyle/>
        <a:p>
          <a:endParaRPr lang="ru-RU"/>
        </a:p>
      </dgm:t>
    </dgm:pt>
    <dgm:pt modelId="{397D4CE6-BA33-4B42-B70A-E6CAAD9E05D3}" type="pres">
      <dgm:prSet presAssocID="{D2DF2DA2-85FC-4755-B6CD-81DF3D787A90}" presName="txOne" presStyleLbl="node0" presStyleIdx="2" presStyleCnt="3" custScaleX="152589" custScaleY="155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3F76A3-19F2-41CC-AD74-DEF8562A4ADE}" type="pres">
      <dgm:prSet presAssocID="{D2DF2DA2-85FC-4755-B6CD-81DF3D787A90}" presName="horzOne" presStyleCnt="0"/>
      <dgm:spPr/>
      <dgm:t>
        <a:bodyPr/>
        <a:lstStyle/>
        <a:p>
          <a:endParaRPr lang="ru-RU"/>
        </a:p>
      </dgm:t>
    </dgm:pt>
  </dgm:ptLst>
  <dgm:cxnLst>
    <dgm:cxn modelId="{D85CD296-F99A-44C6-9698-A8447C60CD66}" srcId="{384BD8F2-B9E3-43CD-A3AB-B6FF36BD357A}" destId="{E2E7F509-232A-4AE4-AF80-A8A27FAEDC3B}" srcOrd="0" destOrd="0" parTransId="{46B74E11-9F22-4B65-B26A-06C66AF26315}" sibTransId="{C19A8E49-9298-4012-B1BC-3708A90868CA}"/>
    <dgm:cxn modelId="{59EC661A-975A-44EC-A51A-68FE0A05D9B9}" type="presOf" srcId="{E4D16706-0B6B-4C8B-8F48-C4EBCCDFC8B9}" destId="{4E55E990-B889-4874-8FD1-54C43A94466E}" srcOrd="0" destOrd="0" presId="urn:microsoft.com/office/officeart/2005/8/layout/hierarchy4"/>
    <dgm:cxn modelId="{987992DA-066D-4D2C-941F-71B4127CD411}" type="presOf" srcId="{384BD8F2-B9E3-43CD-A3AB-B6FF36BD357A}" destId="{BD1B84BB-48FB-42E4-B556-494CE6943941}" srcOrd="0" destOrd="0" presId="urn:microsoft.com/office/officeart/2005/8/layout/hierarchy4"/>
    <dgm:cxn modelId="{313376B2-D415-4855-A188-82963CAA149E}" srcId="{B24274C3-5C72-4ECA-84D9-FC734DCCC0DC}" destId="{2B36AFCB-C345-47C3-9F8B-761C071157FE}" srcOrd="1" destOrd="0" parTransId="{07869798-7840-45E0-80C1-7B9A55F091C1}" sibTransId="{7B85BB6B-AB44-452C-9B12-6D31E7A3CE55}"/>
    <dgm:cxn modelId="{A9382188-2174-47C5-94FF-031A5283C254}" type="presOf" srcId="{B24274C3-5C72-4ECA-84D9-FC734DCCC0DC}" destId="{204219BC-1670-4CCD-A87E-DC40A05C3AB1}" srcOrd="0" destOrd="0" presId="urn:microsoft.com/office/officeart/2005/8/layout/hierarchy4"/>
    <dgm:cxn modelId="{4CE1EDC9-CBDB-41BC-9323-994D606CBE89}" srcId="{384BD8F2-B9E3-43CD-A3AB-B6FF36BD357A}" destId="{E4D16706-0B6B-4C8B-8F48-C4EBCCDFC8B9}" srcOrd="1" destOrd="0" parTransId="{01D6636D-7E9B-4F72-9BFD-167BD51A5A17}" sibTransId="{F69992A6-C35C-4729-8037-FB8DE7BBE724}"/>
    <dgm:cxn modelId="{2CAE5CA2-8602-4D6E-8DCE-0B085612489C}" srcId="{B24274C3-5C72-4ECA-84D9-FC734DCCC0DC}" destId="{D2DF2DA2-85FC-4755-B6CD-81DF3D787A90}" srcOrd="2" destOrd="0" parTransId="{01450C2C-790E-4A38-A725-86BD24DB6EB0}" sibTransId="{9216793B-D960-4E8F-91DF-3F9B6BABA1B2}"/>
    <dgm:cxn modelId="{43C17BD0-C86F-48F6-BE7B-788144240157}" srcId="{B24274C3-5C72-4ECA-84D9-FC734DCCC0DC}" destId="{384BD8F2-B9E3-43CD-A3AB-B6FF36BD357A}" srcOrd="0" destOrd="0" parTransId="{4AE9C142-C38A-40ED-9870-4CE10F848F6E}" sibTransId="{4EBAB4FC-2F91-44CF-A677-1F751A9E9FA4}"/>
    <dgm:cxn modelId="{9106886B-53B7-44D1-A83E-15287478B18F}" type="presOf" srcId="{E2E7F509-232A-4AE4-AF80-A8A27FAEDC3B}" destId="{838C3653-D554-4027-B6F5-0491B3522E27}" srcOrd="0" destOrd="0" presId="urn:microsoft.com/office/officeart/2005/8/layout/hierarchy4"/>
    <dgm:cxn modelId="{48DDB888-D9FF-4700-A1D3-265397A5626C}" srcId="{384BD8F2-B9E3-43CD-A3AB-B6FF36BD357A}" destId="{E275D86B-82FB-4C2D-8E68-F4D202AA37BA}" srcOrd="2" destOrd="0" parTransId="{1A8061AD-7360-456D-99FD-FFF1D688CA57}" sibTransId="{8285B8B4-AC6B-45FB-A561-A43A71F3660E}"/>
    <dgm:cxn modelId="{9A1608F7-4EA2-47FC-8A29-0484D157B716}" type="presOf" srcId="{D2DF2DA2-85FC-4755-B6CD-81DF3D787A90}" destId="{397D4CE6-BA33-4B42-B70A-E6CAAD9E05D3}" srcOrd="0" destOrd="0" presId="urn:microsoft.com/office/officeart/2005/8/layout/hierarchy4"/>
    <dgm:cxn modelId="{334CC7EC-DE63-4419-B518-A463157D8CF8}" type="presOf" srcId="{2B36AFCB-C345-47C3-9F8B-761C071157FE}" destId="{51513E46-45CD-48D9-B7C5-19F745337F4B}" srcOrd="0" destOrd="0" presId="urn:microsoft.com/office/officeart/2005/8/layout/hierarchy4"/>
    <dgm:cxn modelId="{38D4D84A-875A-44D3-A3B1-63E4F498DC03}" type="presOf" srcId="{E275D86B-82FB-4C2D-8E68-F4D202AA37BA}" destId="{F4CA098F-AEAC-4EC1-879B-D87AB7C57F86}" srcOrd="0" destOrd="0" presId="urn:microsoft.com/office/officeart/2005/8/layout/hierarchy4"/>
    <dgm:cxn modelId="{9B053929-D169-4A38-81DB-7716227F16E7}" type="presParOf" srcId="{204219BC-1670-4CCD-A87E-DC40A05C3AB1}" destId="{510BE5AA-4107-4AE1-BE0B-F0110669D9E5}" srcOrd="0" destOrd="0" presId="urn:microsoft.com/office/officeart/2005/8/layout/hierarchy4"/>
    <dgm:cxn modelId="{ABEA0763-0F27-46FE-8B1C-B2ACE79AA795}" type="presParOf" srcId="{510BE5AA-4107-4AE1-BE0B-F0110669D9E5}" destId="{BD1B84BB-48FB-42E4-B556-494CE6943941}" srcOrd="0" destOrd="0" presId="urn:microsoft.com/office/officeart/2005/8/layout/hierarchy4"/>
    <dgm:cxn modelId="{81727750-4718-481F-9735-1371038C17F5}" type="presParOf" srcId="{510BE5AA-4107-4AE1-BE0B-F0110669D9E5}" destId="{76331FBD-9F0B-4AA3-A0A4-C6717C4DC0B3}" srcOrd="1" destOrd="0" presId="urn:microsoft.com/office/officeart/2005/8/layout/hierarchy4"/>
    <dgm:cxn modelId="{FA96A88B-B4E9-4571-9AFA-3FE2ABEC65B4}" type="presParOf" srcId="{510BE5AA-4107-4AE1-BE0B-F0110669D9E5}" destId="{0038C8B1-A546-455F-B5C3-39FDB81A2486}" srcOrd="2" destOrd="0" presId="urn:microsoft.com/office/officeart/2005/8/layout/hierarchy4"/>
    <dgm:cxn modelId="{017D6381-12BA-4937-8663-E3D60FC58162}" type="presParOf" srcId="{0038C8B1-A546-455F-B5C3-39FDB81A2486}" destId="{3B0C5228-6D2B-470E-A5DF-92F4AF210BDA}" srcOrd="0" destOrd="0" presId="urn:microsoft.com/office/officeart/2005/8/layout/hierarchy4"/>
    <dgm:cxn modelId="{F397A0AD-29DA-4A4D-A671-3F75D446992D}" type="presParOf" srcId="{3B0C5228-6D2B-470E-A5DF-92F4AF210BDA}" destId="{838C3653-D554-4027-B6F5-0491B3522E27}" srcOrd="0" destOrd="0" presId="urn:microsoft.com/office/officeart/2005/8/layout/hierarchy4"/>
    <dgm:cxn modelId="{7CE57868-B7B7-480F-8C3F-B5FAE5AE4897}" type="presParOf" srcId="{3B0C5228-6D2B-470E-A5DF-92F4AF210BDA}" destId="{6AB7E8A5-ACF4-43A5-877E-106371608E3B}" srcOrd="1" destOrd="0" presId="urn:microsoft.com/office/officeart/2005/8/layout/hierarchy4"/>
    <dgm:cxn modelId="{CD471732-3C55-4EF5-8518-86DC429F2A28}" type="presParOf" srcId="{0038C8B1-A546-455F-B5C3-39FDB81A2486}" destId="{ED01DD77-4946-4110-B118-FF6D2F189D63}" srcOrd="1" destOrd="0" presId="urn:microsoft.com/office/officeart/2005/8/layout/hierarchy4"/>
    <dgm:cxn modelId="{26BFE8F4-1EAD-424B-9B5F-2EEEAE653FDE}" type="presParOf" srcId="{0038C8B1-A546-455F-B5C3-39FDB81A2486}" destId="{A1ED96FE-A044-45B5-A1E9-887C2BD48E86}" srcOrd="2" destOrd="0" presId="urn:microsoft.com/office/officeart/2005/8/layout/hierarchy4"/>
    <dgm:cxn modelId="{46561292-A01C-4BBB-A725-F4D06A14159E}" type="presParOf" srcId="{A1ED96FE-A044-45B5-A1E9-887C2BD48E86}" destId="{4E55E990-B889-4874-8FD1-54C43A94466E}" srcOrd="0" destOrd="0" presId="urn:microsoft.com/office/officeart/2005/8/layout/hierarchy4"/>
    <dgm:cxn modelId="{2771C6DC-810E-45CE-A515-8DF9A6BEA343}" type="presParOf" srcId="{A1ED96FE-A044-45B5-A1E9-887C2BD48E86}" destId="{B94FE33D-AF97-4DD7-B60C-96207F8DBBF5}" srcOrd="1" destOrd="0" presId="urn:microsoft.com/office/officeart/2005/8/layout/hierarchy4"/>
    <dgm:cxn modelId="{FD81EA9F-8117-47FF-8BA0-699639AFED68}" type="presParOf" srcId="{0038C8B1-A546-455F-B5C3-39FDB81A2486}" destId="{C2861A10-E4B3-4931-A368-9A4443188C91}" srcOrd="3" destOrd="0" presId="urn:microsoft.com/office/officeart/2005/8/layout/hierarchy4"/>
    <dgm:cxn modelId="{B1C28822-B141-4386-9F68-45808E1D1877}" type="presParOf" srcId="{0038C8B1-A546-455F-B5C3-39FDB81A2486}" destId="{70BEF527-8574-49D8-9BCC-8E4C8562FA66}" srcOrd="4" destOrd="0" presId="urn:microsoft.com/office/officeart/2005/8/layout/hierarchy4"/>
    <dgm:cxn modelId="{C4409CE6-0E3C-466A-9D41-1E3EA58779BE}" type="presParOf" srcId="{70BEF527-8574-49D8-9BCC-8E4C8562FA66}" destId="{F4CA098F-AEAC-4EC1-879B-D87AB7C57F86}" srcOrd="0" destOrd="0" presId="urn:microsoft.com/office/officeart/2005/8/layout/hierarchy4"/>
    <dgm:cxn modelId="{55D901BF-0B99-447D-A0D6-E117608214F5}" type="presParOf" srcId="{70BEF527-8574-49D8-9BCC-8E4C8562FA66}" destId="{208524E4-EA52-4701-8FE4-A20B6677E852}" srcOrd="1" destOrd="0" presId="urn:microsoft.com/office/officeart/2005/8/layout/hierarchy4"/>
    <dgm:cxn modelId="{AD9E382E-A02C-4994-94D8-74B6072149D7}" type="presParOf" srcId="{204219BC-1670-4CCD-A87E-DC40A05C3AB1}" destId="{535DA0A5-F449-47EC-91C0-D941F2229DD5}" srcOrd="1" destOrd="0" presId="urn:microsoft.com/office/officeart/2005/8/layout/hierarchy4"/>
    <dgm:cxn modelId="{F36CC86A-0BF1-4BD3-819F-9B2A555F01E6}" type="presParOf" srcId="{204219BC-1670-4CCD-A87E-DC40A05C3AB1}" destId="{113057AF-5AE9-4E99-9EEA-2F7AB0DDBCAB}" srcOrd="2" destOrd="0" presId="urn:microsoft.com/office/officeart/2005/8/layout/hierarchy4"/>
    <dgm:cxn modelId="{1283F6A0-6D0B-4555-BC6D-8C2C67238DE7}" type="presParOf" srcId="{113057AF-5AE9-4E99-9EEA-2F7AB0DDBCAB}" destId="{51513E46-45CD-48D9-B7C5-19F745337F4B}" srcOrd="0" destOrd="0" presId="urn:microsoft.com/office/officeart/2005/8/layout/hierarchy4"/>
    <dgm:cxn modelId="{D2ADBC0A-9FEA-4839-8C72-509A891BF6E6}" type="presParOf" srcId="{113057AF-5AE9-4E99-9EEA-2F7AB0DDBCAB}" destId="{9755AF78-9C46-4BDB-9406-ABE26CD1D0D1}" srcOrd="1" destOrd="0" presId="urn:microsoft.com/office/officeart/2005/8/layout/hierarchy4"/>
    <dgm:cxn modelId="{3F7BDE88-832A-4853-A7CC-344AF2FB9747}" type="presParOf" srcId="{204219BC-1670-4CCD-A87E-DC40A05C3AB1}" destId="{B104592A-F1FD-446F-B2DC-4D39EE45E16A}" srcOrd="3" destOrd="0" presId="urn:microsoft.com/office/officeart/2005/8/layout/hierarchy4"/>
    <dgm:cxn modelId="{C9DD17C5-097B-4B0F-B367-E1BF39AB41A0}" type="presParOf" srcId="{204219BC-1670-4CCD-A87E-DC40A05C3AB1}" destId="{74908758-10DC-448E-AC36-53078FB9448B}" srcOrd="4" destOrd="0" presId="urn:microsoft.com/office/officeart/2005/8/layout/hierarchy4"/>
    <dgm:cxn modelId="{1291A666-C68F-491F-AE98-6005A8CAAB84}" type="presParOf" srcId="{74908758-10DC-448E-AC36-53078FB9448B}" destId="{397D4CE6-BA33-4B42-B70A-E6CAAD9E05D3}" srcOrd="0" destOrd="0" presId="urn:microsoft.com/office/officeart/2005/8/layout/hierarchy4"/>
    <dgm:cxn modelId="{94367D96-81B3-4267-B91F-67CE4DDB647E}" type="presParOf" srcId="{74908758-10DC-448E-AC36-53078FB9448B}" destId="{E43F76A3-19F2-41CC-AD74-DEF8562A4AD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62F6E8A-86E9-45F6-8433-3A8CFFCD3DB2}" type="doc">
      <dgm:prSet loTypeId="urn:microsoft.com/office/officeart/2005/8/layout/hierarchy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06EAD1-5DA1-4ADB-8CBC-6B2D66AD480D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ru-RU" u="sng" dirty="0" smtClean="0">
              <a:latin typeface="Arial" pitchFamily="34" charset="0"/>
              <a:cs typeface="Arial" pitchFamily="34" charset="0"/>
            </a:rPr>
            <a:t>Доступность всех помещений</a:t>
          </a:r>
          <a:r>
            <a:rPr lang="ru-RU" u="none" dirty="0" smtClean="0">
              <a:latin typeface="Arial" pitchFamily="34" charset="0"/>
              <a:cs typeface="Arial" pitchFamily="34" charset="0"/>
            </a:rPr>
            <a:t>,</a:t>
          </a:r>
          <a:br>
            <a:rPr lang="ru-RU" u="none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где осуществляется образовательная деятельность</a:t>
          </a:r>
        </a:p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для воспитанников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(в том числе детей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с ОВЗ и детей-инвалидов)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3FAD549-E8F2-4377-B9E3-D34534B242A9}" type="parTrans" cxnId="{E2AFF2E2-ADAE-4502-BE95-72D24705E532}">
      <dgm:prSet/>
      <dgm:spPr/>
      <dgm:t>
        <a:bodyPr/>
        <a:lstStyle/>
        <a:p>
          <a:endParaRPr lang="ru-RU"/>
        </a:p>
      </dgm:t>
    </dgm:pt>
    <dgm:pt modelId="{68BE3884-2FEF-4502-BF42-079B03E4C5CB}" type="sibTrans" cxnId="{E2AFF2E2-ADAE-4502-BE95-72D24705E532}">
      <dgm:prSet/>
      <dgm:spPr/>
      <dgm:t>
        <a:bodyPr/>
        <a:lstStyle/>
        <a:p>
          <a:endParaRPr lang="ru-RU"/>
        </a:p>
      </dgm:t>
    </dgm:pt>
    <dgm:pt modelId="{6D685D44-299D-4B65-BB67-3D00641C0ABB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ru-RU" u="sng" dirty="0" smtClean="0">
              <a:latin typeface="Arial" pitchFamily="34" charset="0"/>
              <a:cs typeface="Arial" pitchFamily="34" charset="0"/>
            </a:rPr>
            <a:t>Свободный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u="sng" dirty="0" smtClean="0">
              <a:latin typeface="Arial" pitchFamily="34" charset="0"/>
              <a:cs typeface="Arial" pitchFamily="34" charset="0"/>
            </a:rPr>
            <a:t>доступ к играм, игрушкам, материалам, пособиям</a:t>
          </a:r>
          <a:r>
            <a:rPr lang="ru-RU" dirty="0" smtClean="0">
              <a:latin typeface="Arial" pitchFamily="34" charset="0"/>
              <a:cs typeface="Arial" pitchFamily="34" charset="0"/>
            </a:rPr>
            <a:t>, обеспечивающим все основные виды детской активности воспитанников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(в том числе детей с ОВЗ и детей-инвалидов)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A29E6B7-88EB-4249-8DC6-3D070EF6F05C}" type="parTrans" cxnId="{70C7DE11-F65A-43B8-9F31-C738FF368087}">
      <dgm:prSet/>
      <dgm:spPr/>
      <dgm:t>
        <a:bodyPr/>
        <a:lstStyle/>
        <a:p>
          <a:endParaRPr lang="ru-RU"/>
        </a:p>
      </dgm:t>
    </dgm:pt>
    <dgm:pt modelId="{4D8244BE-A48E-4860-825E-A5FADAF56A5F}" type="sibTrans" cxnId="{70C7DE11-F65A-43B8-9F31-C738FF368087}">
      <dgm:prSet/>
      <dgm:spPr/>
      <dgm:t>
        <a:bodyPr/>
        <a:lstStyle/>
        <a:p>
          <a:endParaRPr lang="ru-RU"/>
        </a:p>
      </dgm:t>
    </dgm:pt>
    <dgm:pt modelId="{3C7F143C-7FE9-4DFD-B57A-1DBDF01DEE70}">
      <dgm:prSet/>
      <dgm:spPr>
        <a:solidFill>
          <a:schemeClr val="accent5"/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Исправность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сохранность материалов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оборудования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DACD4F06-DA65-46FF-9211-5B070FD3426F}" type="parTrans" cxnId="{B4DC111D-2D67-45AC-AFB4-6D4A452A4032}">
      <dgm:prSet/>
      <dgm:spPr/>
      <dgm:t>
        <a:bodyPr/>
        <a:lstStyle/>
        <a:p>
          <a:endParaRPr lang="ru-RU"/>
        </a:p>
      </dgm:t>
    </dgm:pt>
    <dgm:pt modelId="{612F455B-3A16-406B-949A-3C77420663E1}" type="sibTrans" cxnId="{B4DC111D-2D67-45AC-AFB4-6D4A452A4032}">
      <dgm:prSet/>
      <dgm:spPr/>
      <dgm:t>
        <a:bodyPr/>
        <a:lstStyle/>
        <a:p>
          <a:endParaRPr lang="ru-RU"/>
        </a:p>
      </dgm:t>
    </dgm:pt>
    <dgm:pt modelId="{F0B57D76-FCBA-4A54-9265-83BF5BF1B447}" type="pres">
      <dgm:prSet presAssocID="{C62F6E8A-86E9-45F6-8433-3A8CFFCD3D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0E316E-12B8-475E-9BFE-DF8E42AC4064}" type="pres">
      <dgm:prSet presAssocID="{7B06EAD1-5DA1-4ADB-8CBC-6B2D66AD480D}" presName="vertOne" presStyleCnt="0"/>
      <dgm:spPr/>
    </dgm:pt>
    <dgm:pt modelId="{EF940D1F-8EC9-4E28-906B-21ADE3577463}" type="pres">
      <dgm:prSet presAssocID="{7B06EAD1-5DA1-4ADB-8CBC-6B2D66AD480D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8B65D3-F343-4088-B8D1-724369DB1C8A}" type="pres">
      <dgm:prSet presAssocID="{7B06EAD1-5DA1-4ADB-8CBC-6B2D66AD480D}" presName="horzOne" presStyleCnt="0"/>
      <dgm:spPr/>
    </dgm:pt>
    <dgm:pt modelId="{ED413631-C075-436A-B7BE-85EE0D94C723}" type="pres">
      <dgm:prSet presAssocID="{68BE3884-2FEF-4502-BF42-079B03E4C5CB}" presName="sibSpaceOne" presStyleCnt="0"/>
      <dgm:spPr/>
    </dgm:pt>
    <dgm:pt modelId="{0138DBCC-3EE1-4686-917B-025FB88A697F}" type="pres">
      <dgm:prSet presAssocID="{6D685D44-299D-4B65-BB67-3D00641C0ABB}" presName="vertOne" presStyleCnt="0"/>
      <dgm:spPr/>
    </dgm:pt>
    <dgm:pt modelId="{33EA75DF-D3FA-4CE6-AE33-105A0AC90C76}" type="pres">
      <dgm:prSet presAssocID="{6D685D44-299D-4B65-BB67-3D00641C0ABB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E02EB-D556-4289-90DE-4731ADADF6F6}" type="pres">
      <dgm:prSet presAssocID="{6D685D44-299D-4B65-BB67-3D00641C0ABB}" presName="horzOne" presStyleCnt="0"/>
      <dgm:spPr/>
    </dgm:pt>
    <dgm:pt modelId="{0509B9AB-3ED4-4128-8AA5-7BEAF21BD33A}" type="pres">
      <dgm:prSet presAssocID="{4D8244BE-A48E-4860-825E-A5FADAF56A5F}" presName="sibSpaceOne" presStyleCnt="0"/>
      <dgm:spPr/>
    </dgm:pt>
    <dgm:pt modelId="{DD651C0F-614B-4CE1-BE3F-F582C6F77633}" type="pres">
      <dgm:prSet presAssocID="{3C7F143C-7FE9-4DFD-B57A-1DBDF01DEE70}" presName="vertOne" presStyleCnt="0"/>
      <dgm:spPr/>
    </dgm:pt>
    <dgm:pt modelId="{0612B293-85FE-4165-BDC4-D218BFE39748}" type="pres">
      <dgm:prSet presAssocID="{3C7F143C-7FE9-4DFD-B57A-1DBDF01DEE70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5DAD81-25D6-4C24-9B00-87491B60EEE4}" type="pres">
      <dgm:prSet presAssocID="{3C7F143C-7FE9-4DFD-B57A-1DBDF01DEE70}" presName="horzOne" presStyleCnt="0"/>
      <dgm:spPr/>
    </dgm:pt>
  </dgm:ptLst>
  <dgm:cxnLst>
    <dgm:cxn modelId="{E5ADF6D6-9A74-4332-91DD-045CD7B1A0E4}" type="presOf" srcId="{C62F6E8A-86E9-45F6-8433-3A8CFFCD3DB2}" destId="{F0B57D76-FCBA-4A54-9265-83BF5BF1B447}" srcOrd="0" destOrd="0" presId="urn:microsoft.com/office/officeart/2005/8/layout/hierarchy4"/>
    <dgm:cxn modelId="{70C7DE11-F65A-43B8-9F31-C738FF368087}" srcId="{C62F6E8A-86E9-45F6-8433-3A8CFFCD3DB2}" destId="{6D685D44-299D-4B65-BB67-3D00641C0ABB}" srcOrd="1" destOrd="0" parTransId="{8A29E6B7-88EB-4249-8DC6-3D070EF6F05C}" sibTransId="{4D8244BE-A48E-4860-825E-A5FADAF56A5F}"/>
    <dgm:cxn modelId="{CA5D89A2-F162-4A54-8007-DC015A6D6F4A}" type="presOf" srcId="{6D685D44-299D-4B65-BB67-3D00641C0ABB}" destId="{33EA75DF-D3FA-4CE6-AE33-105A0AC90C76}" srcOrd="0" destOrd="0" presId="urn:microsoft.com/office/officeart/2005/8/layout/hierarchy4"/>
    <dgm:cxn modelId="{AB70096C-31FD-4AD9-ADE1-B9703F2096C6}" type="presOf" srcId="{7B06EAD1-5DA1-4ADB-8CBC-6B2D66AD480D}" destId="{EF940D1F-8EC9-4E28-906B-21ADE3577463}" srcOrd="0" destOrd="0" presId="urn:microsoft.com/office/officeart/2005/8/layout/hierarchy4"/>
    <dgm:cxn modelId="{F18E93BC-5745-4D91-BCA6-76156C54C2AB}" type="presOf" srcId="{3C7F143C-7FE9-4DFD-B57A-1DBDF01DEE70}" destId="{0612B293-85FE-4165-BDC4-D218BFE39748}" srcOrd="0" destOrd="0" presId="urn:microsoft.com/office/officeart/2005/8/layout/hierarchy4"/>
    <dgm:cxn modelId="{E2AFF2E2-ADAE-4502-BE95-72D24705E532}" srcId="{C62F6E8A-86E9-45F6-8433-3A8CFFCD3DB2}" destId="{7B06EAD1-5DA1-4ADB-8CBC-6B2D66AD480D}" srcOrd="0" destOrd="0" parTransId="{23FAD549-E8F2-4377-B9E3-D34534B242A9}" sibTransId="{68BE3884-2FEF-4502-BF42-079B03E4C5CB}"/>
    <dgm:cxn modelId="{B4DC111D-2D67-45AC-AFB4-6D4A452A4032}" srcId="{C62F6E8A-86E9-45F6-8433-3A8CFFCD3DB2}" destId="{3C7F143C-7FE9-4DFD-B57A-1DBDF01DEE70}" srcOrd="2" destOrd="0" parTransId="{DACD4F06-DA65-46FF-9211-5B070FD3426F}" sibTransId="{612F455B-3A16-406B-949A-3C77420663E1}"/>
    <dgm:cxn modelId="{619208B8-E4A1-4890-8F40-242EDA07839B}" type="presParOf" srcId="{F0B57D76-FCBA-4A54-9265-83BF5BF1B447}" destId="{F60E316E-12B8-475E-9BFE-DF8E42AC4064}" srcOrd="0" destOrd="0" presId="urn:microsoft.com/office/officeart/2005/8/layout/hierarchy4"/>
    <dgm:cxn modelId="{6899140F-1210-46B6-951D-184CF097AAC6}" type="presParOf" srcId="{F60E316E-12B8-475E-9BFE-DF8E42AC4064}" destId="{EF940D1F-8EC9-4E28-906B-21ADE3577463}" srcOrd="0" destOrd="0" presId="urn:microsoft.com/office/officeart/2005/8/layout/hierarchy4"/>
    <dgm:cxn modelId="{2B9FB012-95C9-4709-997E-AB8FC1F86D71}" type="presParOf" srcId="{F60E316E-12B8-475E-9BFE-DF8E42AC4064}" destId="{758B65D3-F343-4088-B8D1-724369DB1C8A}" srcOrd="1" destOrd="0" presId="urn:microsoft.com/office/officeart/2005/8/layout/hierarchy4"/>
    <dgm:cxn modelId="{074042FF-61AE-4344-A064-453943D5E057}" type="presParOf" srcId="{F0B57D76-FCBA-4A54-9265-83BF5BF1B447}" destId="{ED413631-C075-436A-B7BE-85EE0D94C723}" srcOrd="1" destOrd="0" presId="urn:microsoft.com/office/officeart/2005/8/layout/hierarchy4"/>
    <dgm:cxn modelId="{0699C106-D3C0-4A5C-8878-C9E7B4087EFB}" type="presParOf" srcId="{F0B57D76-FCBA-4A54-9265-83BF5BF1B447}" destId="{0138DBCC-3EE1-4686-917B-025FB88A697F}" srcOrd="2" destOrd="0" presId="urn:microsoft.com/office/officeart/2005/8/layout/hierarchy4"/>
    <dgm:cxn modelId="{CE35E3F3-6707-4016-8079-7AD581A2E9D6}" type="presParOf" srcId="{0138DBCC-3EE1-4686-917B-025FB88A697F}" destId="{33EA75DF-D3FA-4CE6-AE33-105A0AC90C76}" srcOrd="0" destOrd="0" presId="urn:microsoft.com/office/officeart/2005/8/layout/hierarchy4"/>
    <dgm:cxn modelId="{55D93A03-D89A-4238-A198-2724B77A6E86}" type="presParOf" srcId="{0138DBCC-3EE1-4686-917B-025FB88A697F}" destId="{BBAE02EB-D556-4289-90DE-4731ADADF6F6}" srcOrd="1" destOrd="0" presId="urn:microsoft.com/office/officeart/2005/8/layout/hierarchy4"/>
    <dgm:cxn modelId="{CC7BCB88-76BA-4258-B824-450948407C9E}" type="presParOf" srcId="{F0B57D76-FCBA-4A54-9265-83BF5BF1B447}" destId="{0509B9AB-3ED4-4128-8AA5-7BEAF21BD33A}" srcOrd="3" destOrd="0" presId="urn:microsoft.com/office/officeart/2005/8/layout/hierarchy4"/>
    <dgm:cxn modelId="{D2299514-DD7F-42D2-AF30-A3E1BB970B85}" type="presParOf" srcId="{F0B57D76-FCBA-4A54-9265-83BF5BF1B447}" destId="{DD651C0F-614B-4CE1-BE3F-F582C6F77633}" srcOrd="4" destOrd="0" presId="urn:microsoft.com/office/officeart/2005/8/layout/hierarchy4"/>
    <dgm:cxn modelId="{82F5D7F7-5A58-4DD0-9784-A28845312D82}" type="presParOf" srcId="{DD651C0F-614B-4CE1-BE3F-F582C6F77633}" destId="{0612B293-85FE-4165-BDC4-D218BFE39748}" srcOrd="0" destOrd="0" presId="urn:microsoft.com/office/officeart/2005/8/layout/hierarchy4"/>
    <dgm:cxn modelId="{FF8877F1-9640-4022-8C4E-66507E2FDFFA}" type="presParOf" srcId="{DD651C0F-614B-4CE1-BE3F-F582C6F77633}" destId="{605DAD81-25D6-4C24-9B00-87491B60EE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3315FAB-470D-4179-9748-BB8A4761E0AA}" type="doc">
      <dgm:prSet loTypeId="urn:microsoft.com/office/officeart/2005/8/layout/hierarchy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3E673C-D430-4509-923E-0FE54BD4BE86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Соответствие всех элементов требованиям по обеспечению надёжности и безопасности их использования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AC50474-BE1B-45EF-B1BE-6F88CE5F0577}" type="parTrans" cxnId="{4BCCED88-4495-4DF5-ADCE-A3377BACEC96}">
      <dgm:prSet/>
      <dgm:spPr/>
      <dgm:t>
        <a:bodyPr/>
        <a:lstStyle/>
        <a:p>
          <a:endParaRPr lang="ru-RU"/>
        </a:p>
      </dgm:t>
    </dgm:pt>
    <dgm:pt modelId="{FF80925E-FE44-4A05-B827-F4A7450CBCB6}" type="sibTrans" cxnId="{4BCCED88-4495-4DF5-ADCE-A3377BACEC96}">
      <dgm:prSet/>
      <dgm:spPr/>
      <dgm:t>
        <a:bodyPr/>
        <a:lstStyle/>
        <a:p>
          <a:endParaRPr lang="ru-RU"/>
        </a:p>
      </dgm:t>
    </dgm:pt>
    <dgm:pt modelId="{AF7DD10D-E62D-43E7-BBB6-4915567BDB0C}" type="pres">
      <dgm:prSet presAssocID="{43315FAB-470D-4179-9748-BB8A4761E0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43A98B-C2C6-4EB0-AB3B-BF0FB5FAF446}" type="pres">
      <dgm:prSet presAssocID="{1E3E673C-D430-4509-923E-0FE54BD4BE86}" presName="vertOne" presStyleCnt="0"/>
      <dgm:spPr/>
    </dgm:pt>
    <dgm:pt modelId="{9C8C20E7-F3D7-4C77-A633-5B2E1C857EED}" type="pres">
      <dgm:prSet presAssocID="{1E3E673C-D430-4509-923E-0FE54BD4BE8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3C4BC4-925C-4400-A8D4-0A41F26BE50B}" type="pres">
      <dgm:prSet presAssocID="{1E3E673C-D430-4509-923E-0FE54BD4BE86}" presName="horzOne" presStyleCnt="0"/>
      <dgm:spPr/>
    </dgm:pt>
  </dgm:ptLst>
  <dgm:cxnLst>
    <dgm:cxn modelId="{3FCF97A1-2F3D-4B9E-8F2A-7A876E423793}" type="presOf" srcId="{43315FAB-470D-4179-9748-BB8A4761E0AA}" destId="{AF7DD10D-E62D-43E7-BBB6-4915567BDB0C}" srcOrd="0" destOrd="0" presId="urn:microsoft.com/office/officeart/2005/8/layout/hierarchy4"/>
    <dgm:cxn modelId="{4BCCED88-4495-4DF5-ADCE-A3377BACEC96}" srcId="{43315FAB-470D-4179-9748-BB8A4761E0AA}" destId="{1E3E673C-D430-4509-923E-0FE54BD4BE86}" srcOrd="0" destOrd="0" parTransId="{7AC50474-BE1B-45EF-B1BE-6F88CE5F0577}" sibTransId="{FF80925E-FE44-4A05-B827-F4A7450CBCB6}"/>
    <dgm:cxn modelId="{830AD295-18A9-45D6-999D-2C38ADC13DFD}" type="presOf" srcId="{1E3E673C-D430-4509-923E-0FE54BD4BE86}" destId="{9C8C20E7-F3D7-4C77-A633-5B2E1C857EED}" srcOrd="0" destOrd="0" presId="urn:microsoft.com/office/officeart/2005/8/layout/hierarchy4"/>
    <dgm:cxn modelId="{E60AA131-032B-42E3-8667-B0AB10DB8D6A}" type="presParOf" srcId="{AF7DD10D-E62D-43E7-BBB6-4915567BDB0C}" destId="{1843A98B-C2C6-4EB0-AB3B-BF0FB5FAF446}" srcOrd="0" destOrd="0" presId="urn:microsoft.com/office/officeart/2005/8/layout/hierarchy4"/>
    <dgm:cxn modelId="{66756056-9C5F-4FDA-899E-D34F6B409E69}" type="presParOf" srcId="{1843A98B-C2C6-4EB0-AB3B-BF0FB5FAF446}" destId="{9C8C20E7-F3D7-4C77-A633-5B2E1C857EED}" srcOrd="0" destOrd="0" presId="urn:microsoft.com/office/officeart/2005/8/layout/hierarchy4"/>
    <dgm:cxn modelId="{56C71891-8A9E-4336-AB7C-F2860C1FD2D4}" type="presParOf" srcId="{1843A98B-C2C6-4EB0-AB3B-BF0FB5FAF446}" destId="{6D3C4BC4-925C-4400-A8D4-0A41F26BE50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1D8DF92-0488-4204-9CF6-A38002390896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FAFAAE7-24F4-452B-A717-16BDB125314D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Руководящими</a:t>
          </a:r>
          <a:endParaRPr lang="ru-RU" b="1" dirty="0">
            <a:latin typeface="Calibri" pitchFamily="34" charset="0"/>
          </a:endParaRPr>
        </a:p>
      </dgm:t>
    </dgm:pt>
    <dgm:pt modelId="{73A6058D-3EE5-4526-A562-43657675C594}" type="parTrans" cxnId="{BFD8FB20-916E-4794-8CBD-4D05381EC162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DDD6AA47-83C1-4EC5-8922-5A9E1156DBBD}" type="sibTrans" cxnId="{BFD8FB20-916E-4794-8CBD-4D05381EC162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ECC065D3-09EC-4052-A890-ADB4668B4431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Педагогическими</a:t>
          </a:r>
          <a:endParaRPr lang="ru-RU" b="1" dirty="0">
            <a:latin typeface="Calibri" pitchFamily="34" charset="0"/>
          </a:endParaRPr>
        </a:p>
      </dgm:t>
    </dgm:pt>
    <dgm:pt modelId="{26C66CAC-63C5-449E-B56C-A3169319E3CB}" type="parTrans" cxnId="{DBEB7DAC-1348-49E3-B7E9-30AC157C9E6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C179135B-A3AC-49AD-BC47-F2A542817B45}" type="sibTrans" cxnId="{DBEB7DAC-1348-49E3-B7E9-30AC157C9E6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250158C3-79BB-49F6-8B20-99A40410742D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Учебно-вспомогательными</a:t>
          </a:r>
          <a:endParaRPr lang="ru-RU" b="1" dirty="0">
            <a:latin typeface="Calibri" pitchFamily="34" charset="0"/>
          </a:endParaRPr>
        </a:p>
      </dgm:t>
    </dgm:pt>
    <dgm:pt modelId="{E417D84F-6707-488B-BB82-3A767DD9B65E}" type="parTrans" cxnId="{C0F23728-7AB3-43C4-BD0D-CB8D99D4946D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108F4D85-DB9D-4DD5-8D66-48339B299A78}" type="sibTrans" cxnId="{C0F23728-7AB3-43C4-BD0D-CB8D99D4946D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259792C1-29C8-416B-B21B-B77CD59F32D1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Административно-хозяйственными</a:t>
          </a:r>
          <a:endParaRPr lang="ru-RU" b="1" dirty="0">
            <a:latin typeface="Calibri" pitchFamily="34" charset="0"/>
          </a:endParaRPr>
        </a:p>
      </dgm:t>
    </dgm:pt>
    <dgm:pt modelId="{D524E5E2-3997-4E03-AA6C-A9F9241FDA2F}" type="parTrans" cxnId="{57284DD5-B6CB-4ACF-AF30-727AB3F8CCD4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0C330F6D-9A7E-4C43-9B60-DF5D1D1DC679}" type="sibTrans" cxnId="{57284DD5-B6CB-4ACF-AF30-727AB3F8CCD4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A80996A6-0D3D-419A-B691-084479C5D797}">
      <dgm:prSet/>
      <dgm:spPr/>
      <dgm:t>
        <a:bodyPr/>
        <a:lstStyle/>
        <a:p>
          <a:pPr rtl="0"/>
          <a:r>
            <a:rPr lang="ru-RU" b="0" dirty="0" smtClean="0">
              <a:latin typeface="Calibri" pitchFamily="34" charset="0"/>
            </a:rPr>
            <a:t>В реализации Программы могут также участвовать:</a:t>
          </a:r>
          <a:endParaRPr lang="ru-RU" b="0" dirty="0">
            <a:latin typeface="Calibri" pitchFamily="34" charset="0"/>
          </a:endParaRPr>
        </a:p>
      </dgm:t>
    </dgm:pt>
    <dgm:pt modelId="{C899905F-B873-40A8-A055-B963C43BBC65}" type="parTrans" cxnId="{48ED17D8-91F5-44F5-B611-26ACC4BAED2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39E3E77C-DEBA-4640-A39C-AB86F029360D}" type="sibTrans" cxnId="{48ED17D8-91F5-44F5-B611-26ACC4BAED2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3717A622-437C-4CB8-A7C7-0C3B74283031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научные работники Организации</a:t>
          </a:r>
          <a:endParaRPr lang="ru-RU" b="1" dirty="0">
            <a:latin typeface="Calibri" pitchFamily="34" charset="0"/>
          </a:endParaRPr>
        </a:p>
      </dgm:t>
    </dgm:pt>
    <dgm:pt modelId="{B0097053-5154-413C-A923-CC827B84E823}" type="parTrans" cxnId="{FAC93105-3C02-47AC-8190-5E3940FE66AC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ADAB6271-E77E-42AC-A3D0-02B7668B69D9}" type="sibTrans" cxnId="{FAC93105-3C02-47AC-8190-5E3940FE66AC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BC37C169-D3C8-46DC-AC62-52DF31D96447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иные работники Организации, в том числе осуществляющие финансовую</a:t>
          </a:r>
          <a:br>
            <a:rPr lang="ru-RU" b="1" dirty="0" smtClean="0">
              <a:latin typeface="Calibri" pitchFamily="34" charset="0"/>
            </a:rPr>
          </a:br>
          <a:r>
            <a:rPr lang="ru-RU" b="1" dirty="0" smtClean="0">
              <a:latin typeface="Calibri" pitchFamily="34" charset="0"/>
            </a:rPr>
            <a:t>и хозяйственную деятельности, охрану жизни здоровья детей</a:t>
          </a:r>
          <a:endParaRPr lang="ru-RU" b="1" dirty="0">
            <a:latin typeface="Calibri" pitchFamily="34" charset="0"/>
          </a:endParaRPr>
        </a:p>
      </dgm:t>
    </dgm:pt>
    <dgm:pt modelId="{ECDF93DC-0F9B-4B3B-A1B4-08E73573E5C2}" type="parTrans" cxnId="{F4C62007-8C61-4C6F-85A7-2B597D62F97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AA1567A1-448E-4A00-9CCB-A1151E177432}" type="sibTrans" cxnId="{F4C62007-8C61-4C6F-85A7-2B597D62F97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D92B47BC-7DCD-455A-934F-5ABC417FA2DA}" type="pres">
      <dgm:prSet presAssocID="{41D8DF92-0488-4204-9CF6-A380023908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D1273-08AA-4188-9207-BC8C3D08F5F0}" type="pres">
      <dgm:prSet presAssocID="{2FAFAAE7-24F4-452B-A717-16BDB125314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44805-77CE-442F-9A8D-CCE51185F1BD}" type="pres">
      <dgm:prSet presAssocID="{DDD6AA47-83C1-4EC5-8922-5A9E1156DBBD}" presName="spacer" presStyleCnt="0"/>
      <dgm:spPr/>
    </dgm:pt>
    <dgm:pt modelId="{18371A9E-7D38-4BBF-99E3-2A8849228CDF}" type="pres">
      <dgm:prSet presAssocID="{ECC065D3-09EC-4052-A890-ADB4668B443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26842-A318-4141-ABB2-2FFA3B951421}" type="pres">
      <dgm:prSet presAssocID="{C179135B-A3AC-49AD-BC47-F2A542817B45}" presName="spacer" presStyleCnt="0"/>
      <dgm:spPr/>
    </dgm:pt>
    <dgm:pt modelId="{E3DCEE6B-BC04-4ACD-BF56-5A16C07CBC96}" type="pres">
      <dgm:prSet presAssocID="{250158C3-79BB-49F6-8B20-99A40410742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68D79-A6BA-4913-B84B-E7DFA8EE4774}" type="pres">
      <dgm:prSet presAssocID="{108F4D85-DB9D-4DD5-8D66-48339B299A78}" presName="spacer" presStyleCnt="0"/>
      <dgm:spPr/>
    </dgm:pt>
    <dgm:pt modelId="{06867644-2AA5-416B-92DF-512A00D58EF0}" type="pres">
      <dgm:prSet presAssocID="{259792C1-29C8-416B-B21B-B77CD59F32D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EA1DA-DD68-4A75-A381-696987B6299E}" type="pres">
      <dgm:prSet presAssocID="{0C330F6D-9A7E-4C43-9B60-DF5D1D1DC679}" presName="spacer" presStyleCnt="0"/>
      <dgm:spPr/>
    </dgm:pt>
    <dgm:pt modelId="{30FD6712-475F-4783-B7D6-1DD07A07A9BB}" type="pres">
      <dgm:prSet presAssocID="{A80996A6-0D3D-419A-B691-084479C5D79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0AF5B-CAAE-42F9-B8E9-1DD92D525A87}" type="pres">
      <dgm:prSet presAssocID="{A80996A6-0D3D-419A-B691-084479C5D79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C93105-3C02-47AC-8190-5E3940FE66AC}" srcId="{A80996A6-0D3D-419A-B691-084479C5D797}" destId="{3717A622-437C-4CB8-A7C7-0C3B74283031}" srcOrd="0" destOrd="0" parTransId="{B0097053-5154-413C-A923-CC827B84E823}" sibTransId="{ADAB6271-E77E-42AC-A3D0-02B7668B69D9}"/>
    <dgm:cxn modelId="{0A958F1E-7E23-43B3-B5BA-162627824BF0}" type="presOf" srcId="{A80996A6-0D3D-419A-B691-084479C5D797}" destId="{30FD6712-475F-4783-B7D6-1DD07A07A9BB}" srcOrd="0" destOrd="0" presId="urn:microsoft.com/office/officeart/2005/8/layout/vList2"/>
    <dgm:cxn modelId="{C0F23728-7AB3-43C4-BD0D-CB8D99D4946D}" srcId="{41D8DF92-0488-4204-9CF6-A38002390896}" destId="{250158C3-79BB-49F6-8B20-99A40410742D}" srcOrd="2" destOrd="0" parTransId="{E417D84F-6707-488B-BB82-3A767DD9B65E}" sibTransId="{108F4D85-DB9D-4DD5-8D66-48339B299A78}"/>
    <dgm:cxn modelId="{9AB541DB-7147-42A8-B75A-A49C47F31F73}" type="presOf" srcId="{259792C1-29C8-416B-B21B-B77CD59F32D1}" destId="{06867644-2AA5-416B-92DF-512A00D58EF0}" srcOrd="0" destOrd="0" presId="urn:microsoft.com/office/officeart/2005/8/layout/vList2"/>
    <dgm:cxn modelId="{DBEB7DAC-1348-49E3-B7E9-30AC157C9E6E}" srcId="{41D8DF92-0488-4204-9CF6-A38002390896}" destId="{ECC065D3-09EC-4052-A890-ADB4668B4431}" srcOrd="1" destOrd="0" parTransId="{26C66CAC-63C5-449E-B56C-A3169319E3CB}" sibTransId="{C179135B-A3AC-49AD-BC47-F2A542817B45}"/>
    <dgm:cxn modelId="{85B709F0-9CA7-41BB-8480-7DA250C1AF1A}" type="presOf" srcId="{41D8DF92-0488-4204-9CF6-A38002390896}" destId="{D92B47BC-7DCD-455A-934F-5ABC417FA2DA}" srcOrd="0" destOrd="0" presId="urn:microsoft.com/office/officeart/2005/8/layout/vList2"/>
    <dgm:cxn modelId="{6FF8005A-2B00-4351-8DA7-0B8058C22434}" type="presOf" srcId="{BC37C169-D3C8-46DC-AC62-52DF31D96447}" destId="{40E0AF5B-CAAE-42F9-B8E9-1DD92D525A87}" srcOrd="0" destOrd="1" presId="urn:microsoft.com/office/officeart/2005/8/layout/vList2"/>
    <dgm:cxn modelId="{48ED17D8-91F5-44F5-B611-26ACC4BAED2E}" srcId="{41D8DF92-0488-4204-9CF6-A38002390896}" destId="{A80996A6-0D3D-419A-B691-084479C5D797}" srcOrd="4" destOrd="0" parTransId="{C899905F-B873-40A8-A055-B963C43BBC65}" sibTransId="{39E3E77C-DEBA-4640-A39C-AB86F029360D}"/>
    <dgm:cxn modelId="{BFD8FB20-916E-4794-8CBD-4D05381EC162}" srcId="{41D8DF92-0488-4204-9CF6-A38002390896}" destId="{2FAFAAE7-24F4-452B-A717-16BDB125314D}" srcOrd="0" destOrd="0" parTransId="{73A6058D-3EE5-4526-A562-43657675C594}" sibTransId="{DDD6AA47-83C1-4EC5-8922-5A9E1156DBBD}"/>
    <dgm:cxn modelId="{9594082B-1AB5-4061-8C17-6C2703284E4F}" type="presOf" srcId="{2FAFAAE7-24F4-452B-A717-16BDB125314D}" destId="{840D1273-08AA-4188-9207-BC8C3D08F5F0}" srcOrd="0" destOrd="0" presId="urn:microsoft.com/office/officeart/2005/8/layout/vList2"/>
    <dgm:cxn modelId="{F4C62007-8C61-4C6F-85A7-2B597D62F97E}" srcId="{A80996A6-0D3D-419A-B691-084479C5D797}" destId="{BC37C169-D3C8-46DC-AC62-52DF31D96447}" srcOrd="1" destOrd="0" parTransId="{ECDF93DC-0F9B-4B3B-A1B4-08E73573E5C2}" sibTransId="{AA1567A1-448E-4A00-9CCB-A1151E177432}"/>
    <dgm:cxn modelId="{D0C259F3-19A0-438C-B1A0-36D29EB89A75}" type="presOf" srcId="{250158C3-79BB-49F6-8B20-99A40410742D}" destId="{E3DCEE6B-BC04-4ACD-BF56-5A16C07CBC96}" srcOrd="0" destOrd="0" presId="urn:microsoft.com/office/officeart/2005/8/layout/vList2"/>
    <dgm:cxn modelId="{3CFCB75B-007C-4775-8F9A-7959B2F0C375}" type="presOf" srcId="{3717A622-437C-4CB8-A7C7-0C3B74283031}" destId="{40E0AF5B-CAAE-42F9-B8E9-1DD92D525A87}" srcOrd="0" destOrd="0" presId="urn:microsoft.com/office/officeart/2005/8/layout/vList2"/>
    <dgm:cxn modelId="{57284DD5-B6CB-4ACF-AF30-727AB3F8CCD4}" srcId="{41D8DF92-0488-4204-9CF6-A38002390896}" destId="{259792C1-29C8-416B-B21B-B77CD59F32D1}" srcOrd="3" destOrd="0" parTransId="{D524E5E2-3997-4E03-AA6C-A9F9241FDA2F}" sibTransId="{0C330F6D-9A7E-4C43-9B60-DF5D1D1DC679}"/>
    <dgm:cxn modelId="{E0156D77-C0D3-45D6-80E3-7D01BFF07692}" type="presOf" srcId="{ECC065D3-09EC-4052-A890-ADB4668B4431}" destId="{18371A9E-7D38-4BBF-99E3-2A8849228CDF}" srcOrd="0" destOrd="0" presId="urn:microsoft.com/office/officeart/2005/8/layout/vList2"/>
    <dgm:cxn modelId="{D0C054CD-1FE3-45CE-B928-B17FF9E5B483}" type="presParOf" srcId="{D92B47BC-7DCD-455A-934F-5ABC417FA2DA}" destId="{840D1273-08AA-4188-9207-BC8C3D08F5F0}" srcOrd="0" destOrd="0" presId="urn:microsoft.com/office/officeart/2005/8/layout/vList2"/>
    <dgm:cxn modelId="{7861AF80-DB62-4407-AD97-9825CD0F6C4A}" type="presParOf" srcId="{D92B47BC-7DCD-455A-934F-5ABC417FA2DA}" destId="{C4544805-77CE-442F-9A8D-CCE51185F1BD}" srcOrd="1" destOrd="0" presId="urn:microsoft.com/office/officeart/2005/8/layout/vList2"/>
    <dgm:cxn modelId="{BA81A4F5-D019-47D5-8183-B98B9F4D727F}" type="presParOf" srcId="{D92B47BC-7DCD-455A-934F-5ABC417FA2DA}" destId="{18371A9E-7D38-4BBF-99E3-2A8849228CDF}" srcOrd="2" destOrd="0" presId="urn:microsoft.com/office/officeart/2005/8/layout/vList2"/>
    <dgm:cxn modelId="{5A6EFC4E-9646-4C41-ACBE-F7A0B9D4AB8B}" type="presParOf" srcId="{D92B47BC-7DCD-455A-934F-5ABC417FA2DA}" destId="{CE826842-A318-4141-ABB2-2FFA3B951421}" srcOrd="3" destOrd="0" presId="urn:microsoft.com/office/officeart/2005/8/layout/vList2"/>
    <dgm:cxn modelId="{C7C20257-4029-41E2-9D5B-353DF99C660D}" type="presParOf" srcId="{D92B47BC-7DCD-455A-934F-5ABC417FA2DA}" destId="{E3DCEE6B-BC04-4ACD-BF56-5A16C07CBC96}" srcOrd="4" destOrd="0" presId="urn:microsoft.com/office/officeart/2005/8/layout/vList2"/>
    <dgm:cxn modelId="{4BA86C53-2060-4704-AD47-859966B1138A}" type="presParOf" srcId="{D92B47BC-7DCD-455A-934F-5ABC417FA2DA}" destId="{14368D79-A6BA-4913-B84B-E7DFA8EE4774}" srcOrd="5" destOrd="0" presId="urn:microsoft.com/office/officeart/2005/8/layout/vList2"/>
    <dgm:cxn modelId="{0EA32D5D-0404-46BB-A2DC-A381C2F1B586}" type="presParOf" srcId="{D92B47BC-7DCD-455A-934F-5ABC417FA2DA}" destId="{06867644-2AA5-416B-92DF-512A00D58EF0}" srcOrd="6" destOrd="0" presId="urn:microsoft.com/office/officeart/2005/8/layout/vList2"/>
    <dgm:cxn modelId="{1B719CB5-9610-4F43-8E03-181BD300891B}" type="presParOf" srcId="{D92B47BC-7DCD-455A-934F-5ABC417FA2DA}" destId="{5F4EA1DA-DD68-4A75-A381-696987B6299E}" srcOrd="7" destOrd="0" presId="urn:microsoft.com/office/officeart/2005/8/layout/vList2"/>
    <dgm:cxn modelId="{00108188-6046-4246-A2C8-C9D08A83BA9E}" type="presParOf" srcId="{D92B47BC-7DCD-455A-934F-5ABC417FA2DA}" destId="{30FD6712-475F-4783-B7D6-1DD07A07A9BB}" srcOrd="8" destOrd="0" presId="urn:microsoft.com/office/officeart/2005/8/layout/vList2"/>
    <dgm:cxn modelId="{9DB6DE5B-ED80-405A-AC7F-39EC373E025C}" type="presParOf" srcId="{D92B47BC-7DCD-455A-934F-5ABC417FA2DA}" destId="{40E0AF5B-CAAE-42F9-B8E9-1DD92D525A8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159792-9AA1-4E0B-BCFC-6D33ED49FC47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BE07E89-CFC0-446D-AD29-8762F0CF37B3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Социально – коммуникативное развитие</a:t>
          </a:r>
        </a:p>
      </dgm:t>
    </dgm:pt>
    <dgm:pt modelId="{7467EDB1-80C7-4C2C-92FB-BC1102DD2E45}" type="parTrans" cxnId="{65B0592E-2687-4ACD-8B01-5232CE06D6D1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BD91BA10-6C8D-42DD-BBE8-4531799BBFDD}" type="sibTrans" cxnId="{65B0592E-2687-4ACD-8B01-5232CE06D6D1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C3404A39-4C89-4197-B2F6-F2FC912339D8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</a:p>
      </dgm:t>
    </dgm:pt>
    <dgm:pt modelId="{AD5990B2-148D-47DC-959D-ED7423481140}" type="parTrans" cxnId="{98677C67-53CB-422D-B000-90AE6A773CF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B4C9A160-DD40-4BB5-A771-4B494200BA89}" type="sibTrans" cxnId="{98677C67-53CB-422D-B000-90AE6A773CF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D2270F81-58DC-49E8-8A66-35A9C33228E1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7D26E5A1-11BC-4672-A1B3-D4EB9A714CBE}" type="parTrans" cxnId="{1BE2F093-46AA-40CB-96C9-1364D723644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35969F29-E1D8-41E3-94EA-45D2FFAFD369}" type="sibTrans" cxnId="{1BE2F093-46AA-40CB-96C9-1364D723644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3E1BCB2E-9F85-4CC8-8661-E2ADE1D20A37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Художественно – эстетическое развитие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7BBF4F59-E106-416C-9D1C-672C629AE4B1}" type="parTrans" cxnId="{8F07FB3E-56B0-4C8E-86D1-1179FDF074FC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F1553C92-9AB8-4200-91BB-981587BB4790}" type="sibTrans" cxnId="{8F07FB3E-56B0-4C8E-86D1-1179FDF074FC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5CB6E894-3CFF-4C66-AAAB-F5351ED59987}">
      <dgm:prSet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9F009770-6CD6-4F91-8921-5593FC368A89}" type="parTrans" cxnId="{1D095573-3780-44E3-82CA-87BEC1FE5ED5}">
      <dgm:prSet/>
      <dgm:spPr/>
      <dgm:t>
        <a:bodyPr/>
        <a:lstStyle/>
        <a:p>
          <a:endParaRPr lang="ru-RU" sz="2800" b="1"/>
        </a:p>
      </dgm:t>
    </dgm:pt>
    <dgm:pt modelId="{A5F5F590-60CE-4F54-BB13-E0B1199A7112}" type="sibTrans" cxnId="{1D095573-3780-44E3-82CA-87BEC1FE5ED5}">
      <dgm:prSet/>
      <dgm:spPr/>
      <dgm:t>
        <a:bodyPr/>
        <a:lstStyle/>
        <a:p>
          <a:endParaRPr lang="ru-RU" sz="2800" b="1"/>
        </a:p>
      </dgm:t>
    </dgm:pt>
    <dgm:pt modelId="{AD4D2CAE-C594-460C-B406-DBF4B8203B80}" type="pres">
      <dgm:prSet presAssocID="{0B159792-9AA1-4E0B-BCFC-6D33ED49FC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234E9-32B2-4603-9345-EAC2CCC68311}" type="pres">
      <dgm:prSet presAssocID="{5BE07E89-CFC0-446D-AD29-8762F0CF37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0D06E-C045-46D3-A5EA-6B2A737D8416}" type="pres">
      <dgm:prSet presAssocID="{BD91BA10-6C8D-42DD-BBE8-4531799BBFDD}" presName="spacer" presStyleCnt="0"/>
      <dgm:spPr/>
      <dgm:t>
        <a:bodyPr/>
        <a:lstStyle/>
        <a:p>
          <a:endParaRPr lang="ru-RU"/>
        </a:p>
      </dgm:t>
    </dgm:pt>
    <dgm:pt modelId="{45CFF9DE-50E9-494A-9527-E172E9EA87C7}" type="pres">
      <dgm:prSet presAssocID="{C3404A39-4C89-4197-B2F6-F2FC912339D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15143-DD6F-4D9D-A359-78F2CD7BDAA1}" type="pres">
      <dgm:prSet presAssocID="{B4C9A160-DD40-4BB5-A771-4B494200BA89}" presName="spacer" presStyleCnt="0"/>
      <dgm:spPr/>
      <dgm:t>
        <a:bodyPr/>
        <a:lstStyle/>
        <a:p>
          <a:endParaRPr lang="ru-RU"/>
        </a:p>
      </dgm:t>
    </dgm:pt>
    <dgm:pt modelId="{0A6A6963-B32E-40B7-A635-38314618755E}" type="pres">
      <dgm:prSet presAssocID="{D2270F81-58DC-49E8-8A66-35A9C33228E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1FD8C-9ED7-4F40-AA4F-D092561D6D4F}" type="pres">
      <dgm:prSet presAssocID="{35969F29-E1D8-41E3-94EA-45D2FFAFD369}" presName="spacer" presStyleCnt="0"/>
      <dgm:spPr/>
      <dgm:t>
        <a:bodyPr/>
        <a:lstStyle/>
        <a:p>
          <a:endParaRPr lang="ru-RU"/>
        </a:p>
      </dgm:t>
    </dgm:pt>
    <dgm:pt modelId="{546A7023-3E8D-40DC-A7B9-262E596755EF}" type="pres">
      <dgm:prSet presAssocID="{3E1BCB2E-9F85-4CC8-8661-E2ADE1D20A3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6968C-45B5-434C-8E6E-FE7D4908D8C1}" type="pres">
      <dgm:prSet presAssocID="{F1553C92-9AB8-4200-91BB-981587BB4790}" presName="spacer" presStyleCnt="0"/>
      <dgm:spPr/>
      <dgm:t>
        <a:bodyPr/>
        <a:lstStyle/>
        <a:p>
          <a:endParaRPr lang="ru-RU"/>
        </a:p>
      </dgm:t>
    </dgm:pt>
    <dgm:pt modelId="{905765B8-07BD-4E72-AA1F-AF51D5040DF2}" type="pres">
      <dgm:prSet presAssocID="{5CB6E894-3CFF-4C66-AAAB-F5351ED5998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C8196F-49ED-4BFA-B02E-2C7C57A46732}" type="presOf" srcId="{5BE07E89-CFC0-446D-AD29-8762F0CF37B3}" destId="{65F234E9-32B2-4603-9345-EAC2CCC68311}" srcOrd="0" destOrd="0" presId="urn:microsoft.com/office/officeart/2005/8/layout/vList2"/>
    <dgm:cxn modelId="{B206220C-0054-436F-8626-D3DC0B2E481C}" type="presOf" srcId="{C3404A39-4C89-4197-B2F6-F2FC912339D8}" destId="{45CFF9DE-50E9-494A-9527-E172E9EA87C7}" srcOrd="0" destOrd="0" presId="urn:microsoft.com/office/officeart/2005/8/layout/vList2"/>
    <dgm:cxn modelId="{1D095573-3780-44E3-82CA-87BEC1FE5ED5}" srcId="{0B159792-9AA1-4E0B-BCFC-6D33ED49FC47}" destId="{5CB6E894-3CFF-4C66-AAAB-F5351ED59987}" srcOrd="4" destOrd="0" parTransId="{9F009770-6CD6-4F91-8921-5593FC368A89}" sibTransId="{A5F5F590-60CE-4F54-BB13-E0B1199A7112}"/>
    <dgm:cxn modelId="{1BE2F093-46AA-40CB-96C9-1364D723644B}" srcId="{0B159792-9AA1-4E0B-BCFC-6D33ED49FC47}" destId="{D2270F81-58DC-49E8-8A66-35A9C33228E1}" srcOrd="2" destOrd="0" parTransId="{7D26E5A1-11BC-4672-A1B3-D4EB9A714CBE}" sibTransId="{35969F29-E1D8-41E3-94EA-45D2FFAFD369}"/>
    <dgm:cxn modelId="{65B0592E-2687-4ACD-8B01-5232CE06D6D1}" srcId="{0B159792-9AA1-4E0B-BCFC-6D33ED49FC47}" destId="{5BE07E89-CFC0-446D-AD29-8762F0CF37B3}" srcOrd="0" destOrd="0" parTransId="{7467EDB1-80C7-4C2C-92FB-BC1102DD2E45}" sibTransId="{BD91BA10-6C8D-42DD-BBE8-4531799BBFDD}"/>
    <dgm:cxn modelId="{98536886-38D0-4161-8DF4-DFCF651EC802}" type="presOf" srcId="{D2270F81-58DC-49E8-8A66-35A9C33228E1}" destId="{0A6A6963-B32E-40B7-A635-38314618755E}" srcOrd="0" destOrd="0" presId="urn:microsoft.com/office/officeart/2005/8/layout/vList2"/>
    <dgm:cxn modelId="{59D297A4-9876-4025-9C9C-E84E64D77279}" type="presOf" srcId="{3E1BCB2E-9F85-4CC8-8661-E2ADE1D20A37}" destId="{546A7023-3E8D-40DC-A7B9-262E596755EF}" srcOrd="0" destOrd="0" presId="urn:microsoft.com/office/officeart/2005/8/layout/vList2"/>
    <dgm:cxn modelId="{222B9F15-E064-453D-A7E4-600B38E8C461}" type="presOf" srcId="{0B159792-9AA1-4E0B-BCFC-6D33ED49FC47}" destId="{AD4D2CAE-C594-460C-B406-DBF4B8203B80}" srcOrd="0" destOrd="0" presId="urn:microsoft.com/office/officeart/2005/8/layout/vList2"/>
    <dgm:cxn modelId="{8F07FB3E-56B0-4C8E-86D1-1179FDF074FC}" srcId="{0B159792-9AA1-4E0B-BCFC-6D33ED49FC47}" destId="{3E1BCB2E-9F85-4CC8-8661-E2ADE1D20A37}" srcOrd="3" destOrd="0" parTransId="{7BBF4F59-E106-416C-9D1C-672C629AE4B1}" sibTransId="{F1553C92-9AB8-4200-91BB-981587BB4790}"/>
    <dgm:cxn modelId="{90269DE7-BCE1-4BA2-B3C0-930D89344AD7}" type="presOf" srcId="{5CB6E894-3CFF-4C66-AAAB-F5351ED59987}" destId="{905765B8-07BD-4E72-AA1F-AF51D5040DF2}" srcOrd="0" destOrd="0" presId="urn:microsoft.com/office/officeart/2005/8/layout/vList2"/>
    <dgm:cxn modelId="{98677C67-53CB-422D-B000-90AE6A773CFB}" srcId="{0B159792-9AA1-4E0B-BCFC-6D33ED49FC47}" destId="{C3404A39-4C89-4197-B2F6-F2FC912339D8}" srcOrd="1" destOrd="0" parTransId="{AD5990B2-148D-47DC-959D-ED7423481140}" sibTransId="{B4C9A160-DD40-4BB5-A771-4B494200BA89}"/>
    <dgm:cxn modelId="{75F72F44-8FDD-42AC-9484-35CE18FFA1B2}" type="presParOf" srcId="{AD4D2CAE-C594-460C-B406-DBF4B8203B80}" destId="{65F234E9-32B2-4603-9345-EAC2CCC68311}" srcOrd="0" destOrd="0" presId="urn:microsoft.com/office/officeart/2005/8/layout/vList2"/>
    <dgm:cxn modelId="{573DC3F7-84C3-49B8-A7CE-63B566CE9B83}" type="presParOf" srcId="{AD4D2CAE-C594-460C-B406-DBF4B8203B80}" destId="{4740D06E-C045-46D3-A5EA-6B2A737D8416}" srcOrd="1" destOrd="0" presId="urn:microsoft.com/office/officeart/2005/8/layout/vList2"/>
    <dgm:cxn modelId="{25B0D85C-51FC-4D2E-91F5-CA51847D13B0}" type="presParOf" srcId="{AD4D2CAE-C594-460C-B406-DBF4B8203B80}" destId="{45CFF9DE-50E9-494A-9527-E172E9EA87C7}" srcOrd="2" destOrd="0" presId="urn:microsoft.com/office/officeart/2005/8/layout/vList2"/>
    <dgm:cxn modelId="{3D0DFAC9-DF41-43EC-AB24-DD43E095956E}" type="presParOf" srcId="{AD4D2CAE-C594-460C-B406-DBF4B8203B80}" destId="{2D315143-DD6F-4D9D-A359-78F2CD7BDAA1}" srcOrd="3" destOrd="0" presId="urn:microsoft.com/office/officeart/2005/8/layout/vList2"/>
    <dgm:cxn modelId="{C4232CC5-A57C-42ED-A8FB-A3441E61B304}" type="presParOf" srcId="{AD4D2CAE-C594-460C-B406-DBF4B8203B80}" destId="{0A6A6963-B32E-40B7-A635-38314618755E}" srcOrd="4" destOrd="0" presId="urn:microsoft.com/office/officeart/2005/8/layout/vList2"/>
    <dgm:cxn modelId="{F8E5AE40-1E29-423B-9DAF-627FC7588A52}" type="presParOf" srcId="{AD4D2CAE-C594-460C-B406-DBF4B8203B80}" destId="{62C1FD8C-9ED7-4F40-AA4F-D092561D6D4F}" srcOrd="5" destOrd="0" presId="urn:microsoft.com/office/officeart/2005/8/layout/vList2"/>
    <dgm:cxn modelId="{F94255E9-8A83-469B-B65A-A0DA63802880}" type="presParOf" srcId="{AD4D2CAE-C594-460C-B406-DBF4B8203B80}" destId="{546A7023-3E8D-40DC-A7B9-262E596755EF}" srcOrd="6" destOrd="0" presId="urn:microsoft.com/office/officeart/2005/8/layout/vList2"/>
    <dgm:cxn modelId="{68CFA720-3860-4BEC-949B-7DE9BD6DCAC3}" type="presParOf" srcId="{AD4D2CAE-C594-460C-B406-DBF4B8203B80}" destId="{E926968C-45B5-434C-8E6E-FE7D4908D8C1}" srcOrd="7" destOrd="0" presId="urn:microsoft.com/office/officeart/2005/8/layout/vList2"/>
    <dgm:cxn modelId="{FBC2BBCF-746F-42D7-A4D8-3AF3A5A0BB36}" type="presParOf" srcId="{AD4D2CAE-C594-460C-B406-DBF4B8203B80}" destId="{905765B8-07BD-4E72-AA1F-AF51D5040DF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67B6F8E-C15E-4811-B1AE-9CDE05B8633F}" type="doc">
      <dgm:prSet loTypeId="urn:microsoft.com/office/officeart/2005/8/layout/default#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D4DD8B9-81EA-4189-BF89-8545BBFAC323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Обеспечивать возможность выполнения требований Стандарта</a:t>
          </a:r>
          <a:br>
            <a:rPr lang="ru-RU" sz="2000" b="0" dirty="0" smtClean="0">
              <a:latin typeface="Arial" pitchFamily="34" charset="0"/>
              <a:cs typeface="Arial" pitchFamily="34" charset="0"/>
            </a:rPr>
          </a:br>
          <a:r>
            <a:rPr lang="ru-RU" sz="2000" b="0" dirty="0" smtClean="0">
              <a:latin typeface="Arial" pitchFamily="34" charset="0"/>
              <a:cs typeface="Arial" pitchFamily="34" charset="0"/>
            </a:rPr>
            <a:t>к условиям реализации</a:t>
          </a:r>
          <a:br>
            <a:rPr lang="ru-RU" sz="2000" b="0" dirty="0" smtClean="0">
              <a:latin typeface="Arial" pitchFamily="34" charset="0"/>
              <a:cs typeface="Arial" pitchFamily="34" charset="0"/>
            </a:rPr>
          </a:br>
          <a:r>
            <a:rPr lang="ru-RU" sz="2000" b="0" dirty="0" smtClean="0">
              <a:latin typeface="Arial" pitchFamily="34" charset="0"/>
              <a:cs typeface="Arial" pitchFamily="34" charset="0"/>
            </a:rPr>
            <a:t>и структуре Программы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68F6DD16-D7C2-4247-801D-18D0FDFBE527}" type="parTrans" cxnId="{ED888742-1484-40BA-A6ED-1002F644AC40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AC344ED1-C2CA-411E-99D0-168A59080828}" type="sibTrans" cxnId="{ED888742-1484-40BA-A6ED-1002F644AC40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D380B335-5B21-477C-B471-6E5C424D3A03}">
      <dgm:prSet custT="1"/>
      <dgm:spPr/>
      <dgm:t>
        <a:bodyPr/>
        <a:lstStyle/>
        <a:p>
          <a:pPr rtl="0"/>
          <a:r>
            <a:rPr lang="ru-RU" sz="1800" b="0" dirty="0" smtClean="0">
              <a:latin typeface="Arial" pitchFamily="34" charset="0"/>
              <a:cs typeface="Arial" pitchFamily="34" charset="0"/>
            </a:rPr>
            <a:t>Обеспечивать реализацию обязательной части Программы и части, формируемой участниками образовательного процесса, учитывая вариативность индивидуальных траекторий развития детей</a:t>
          </a:r>
          <a:endParaRPr lang="ru-RU" sz="1800" b="0" dirty="0">
            <a:latin typeface="Arial" pitchFamily="34" charset="0"/>
            <a:cs typeface="Arial" pitchFamily="34" charset="0"/>
          </a:endParaRPr>
        </a:p>
      </dgm:t>
    </dgm:pt>
    <dgm:pt modelId="{319465A5-1B1C-4AF9-A978-C2EB5C36FD2C}" type="parTrans" cxnId="{4C63AFA7-2283-4A5A-9C71-1246E3FB694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439253D8-8034-48A6-9E7F-202502E4F18C}" type="sibTrans" cxnId="{4C63AFA7-2283-4A5A-9C71-1246E3FB694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4E4D5E7-F5DA-41B9-AE80-E0CA3EBBECA7}">
      <dgm:prSet custT="1"/>
      <dgm:spPr/>
      <dgm:t>
        <a:bodyPr/>
        <a:lstStyle/>
        <a:p>
          <a:pPr rtl="0"/>
          <a:r>
            <a:rPr lang="ru-RU" sz="1800" b="0" dirty="0" smtClean="0">
              <a:latin typeface="Arial" pitchFamily="34" charset="0"/>
              <a:cs typeface="Arial" pitchFamily="34" charset="0"/>
            </a:rPr>
            <a:t>Отражать структуру и объём расходов,</a:t>
          </a:r>
          <a:br>
            <a:rPr lang="ru-RU" sz="1800" b="0" dirty="0" smtClean="0">
              <a:latin typeface="Arial" pitchFamily="34" charset="0"/>
              <a:cs typeface="Arial" pitchFamily="34" charset="0"/>
            </a:rPr>
          </a:br>
          <a:r>
            <a:rPr lang="ru-RU" sz="1800" b="0" dirty="0" smtClean="0">
              <a:latin typeface="Arial" pitchFamily="34" charset="0"/>
              <a:cs typeface="Arial" pitchFamily="34" charset="0"/>
            </a:rPr>
            <a:t>необходимых для реализации Программы,</a:t>
          </a:r>
          <a:br>
            <a:rPr lang="ru-RU" sz="1800" b="0" dirty="0" smtClean="0">
              <a:latin typeface="Arial" pitchFamily="34" charset="0"/>
              <a:cs typeface="Arial" pitchFamily="34" charset="0"/>
            </a:rPr>
          </a:br>
          <a:r>
            <a:rPr lang="ru-RU" sz="1800" b="0" dirty="0" smtClean="0">
              <a:latin typeface="Arial" pitchFamily="34" charset="0"/>
              <a:cs typeface="Arial" pitchFamily="34" charset="0"/>
            </a:rPr>
            <a:t>а также механизм</a:t>
          </a:r>
          <a:br>
            <a:rPr lang="ru-RU" sz="1800" b="0" dirty="0" smtClean="0">
              <a:latin typeface="Arial" pitchFamily="34" charset="0"/>
              <a:cs typeface="Arial" pitchFamily="34" charset="0"/>
            </a:rPr>
          </a:br>
          <a:r>
            <a:rPr lang="ru-RU" sz="1800" b="0" dirty="0" smtClean="0">
              <a:latin typeface="Arial" pitchFamily="34" charset="0"/>
              <a:cs typeface="Arial" pitchFamily="34" charset="0"/>
            </a:rPr>
            <a:t>их формирования</a:t>
          </a:r>
          <a:endParaRPr lang="ru-RU" sz="1800" b="0" dirty="0">
            <a:latin typeface="Arial" pitchFamily="34" charset="0"/>
            <a:cs typeface="Arial" pitchFamily="34" charset="0"/>
          </a:endParaRPr>
        </a:p>
      </dgm:t>
    </dgm:pt>
    <dgm:pt modelId="{197E4859-E900-499E-9FCF-30F33FCE434F}" type="parTrans" cxnId="{263B9D25-E85E-4471-A375-0A7BB39FF7C3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DA2A3201-CA5D-430F-B969-98345CC66F27}" type="sibTrans" cxnId="{263B9D25-E85E-4471-A375-0A7BB39FF7C3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09374FD-6FD2-4220-AC87-6CCE8ED2DB0B}" type="pres">
      <dgm:prSet presAssocID="{C67B6F8E-C15E-4811-B1AE-9CDE05B863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03CA88-8B19-4D08-8527-1A021A21FF6F}" type="pres">
      <dgm:prSet presAssocID="{8D4DD8B9-81EA-4189-BF89-8545BBFAC323}" presName="node" presStyleLbl="node1" presStyleIdx="0" presStyleCnt="3" custLinFactNeighborY="8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5979D-AD3E-4130-805F-254C212EC955}" type="pres">
      <dgm:prSet presAssocID="{AC344ED1-C2CA-411E-99D0-168A59080828}" presName="sibTrans" presStyleCnt="0"/>
      <dgm:spPr/>
      <dgm:t>
        <a:bodyPr/>
        <a:lstStyle/>
        <a:p>
          <a:endParaRPr lang="ru-RU"/>
        </a:p>
      </dgm:t>
    </dgm:pt>
    <dgm:pt modelId="{C07F700B-8C23-4881-9F31-13F7F3F53BB3}" type="pres">
      <dgm:prSet presAssocID="{D380B335-5B21-477C-B471-6E5C424D3A03}" presName="node" presStyleLbl="node1" presStyleIdx="1" presStyleCnt="3" custLinFactNeighborY="8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3E459-B3F2-4EB8-B5DE-2E862C2F1F6D}" type="pres">
      <dgm:prSet presAssocID="{439253D8-8034-48A6-9E7F-202502E4F18C}" presName="sibTrans" presStyleCnt="0"/>
      <dgm:spPr/>
      <dgm:t>
        <a:bodyPr/>
        <a:lstStyle/>
        <a:p>
          <a:endParaRPr lang="ru-RU"/>
        </a:p>
      </dgm:t>
    </dgm:pt>
    <dgm:pt modelId="{1AEAAC86-D727-4098-9136-5A0C34FA97A8}" type="pres">
      <dgm:prSet presAssocID="{B4E4D5E7-F5DA-41B9-AE80-E0CA3EBBEC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52B69-4521-4778-AB18-C8E9F936306D}" type="presOf" srcId="{B4E4D5E7-F5DA-41B9-AE80-E0CA3EBBECA7}" destId="{1AEAAC86-D727-4098-9136-5A0C34FA97A8}" srcOrd="0" destOrd="0" presId="urn:microsoft.com/office/officeart/2005/8/layout/default#1"/>
    <dgm:cxn modelId="{263B9D25-E85E-4471-A375-0A7BB39FF7C3}" srcId="{C67B6F8E-C15E-4811-B1AE-9CDE05B8633F}" destId="{B4E4D5E7-F5DA-41B9-AE80-E0CA3EBBECA7}" srcOrd="2" destOrd="0" parTransId="{197E4859-E900-499E-9FCF-30F33FCE434F}" sibTransId="{DA2A3201-CA5D-430F-B969-98345CC66F27}"/>
    <dgm:cxn modelId="{4C63AFA7-2283-4A5A-9C71-1246E3FB6948}" srcId="{C67B6F8E-C15E-4811-B1AE-9CDE05B8633F}" destId="{D380B335-5B21-477C-B471-6E5C424D3A03}" srcOrd="1" destOrd="0" parTransId="{319465A5-1B1C-4AF9-A978-C2EB5C36FD2C}" sibTransId="{439253D8-8034-48A6-9E7F-202502E4F18C}"/>
    <dgm:cxn modelId="{7FF024D3-224A-4482-A03E-4310EEF4A130}" type="presOf" srcId="{D380B335-5B21-477C-B471-6E5C424D3A03}" destId="{C07F700B-8C23-4881-9F31-13F7F3F53BB3}" srcOrd="0" destOrd="0" presId="urn:microsoft.com/office/officeart/2005/8/layout/default#1"/>
    <dgm:cxn modelId="{ED888742-1484-40BA-A6ED-1002F644AC40}" srcId="{C67B6F8E-C15E-4811-B1AE-9CDE05B8633F}" destId="{8D4DD8B9-81EA-4189-BF89-8545BBFAC323}" srcOrd="0" destOrd="0" parTransId="{68F6DD16-D7C2-4247-801D-18D0FDFBE527}" sibTransId="{AC344ED1-C2CA-411E-99D0-168A59080828}"/>
    <dgm:cxn modelId="{E270BB6B-D030-4EB5-9465-D8DC8878B466}" type="presOf" srcId="{C67B6F8E-C15E-4811-B1AE-9CDE05B8633F}" destId="{C09374FD-6FD2-4220-AC87-6CCE8ED2DB0B}" srcOrd="0" destOrd="0" presId="urn:microsoft.com/office/officeart/2005/8/layout/default#1"/>
    <dgm:cxn modelId="{006B1E8B-C5C9-4658-9114-8576A6764F58}" type="presOf" srcId="{8D4DD8B9-81EA-4189-BF89-8545BBFAC323}" destId="{8503CA88-8B19-4D08-8527-1A021A21FF6F}" srcOrd="0" destOrd="0" presId="urn:microsoft.com/office/officeart/2005/8/layout/default#1"/>
    <dgm:cxn modelId="{20300F27-9D2D-413E-8571-A5DD6ECB57AF}" type="presParOf" srcId="{C09374FD-6FD2-4220-AC87-6CCE8ED2DB0B}" destId="{8503CA88-8B19-4D08-8527-1A021A21FF6F}" srcOrd="0" destOrd="0" presId="urn:microsoft.com/office/officeart/2005/8/layout/default#1"/>
    <dgm:cxn modelId="{0AEAEFCA-FE78-4FB9-B1D9-F78AA57D4CA4}" type="presParOf" srcId="{C09374FD-6FD2-4220-AC87-6CCE8ED2DB0B}" destId="{FEB5979D-AD3E-4130-805F-254C212EC955}" srcOrd="1" destOrd="0" presId="urn:microsoft.com/office/officeart/2005/8/layout/default#1"/>
    <dgm:cxn modelId="{A4AFE9E6-66E6-49C0-A11F-2B7F5CE79969}" type="presParOf" srcId="{C09374FD-6FD2-4220-AC87-6CCE8ED2DB0B}" destId="{C07F700B-8C23-4881-9F31-13F7F3F53BB3}" srcOrd="2" destOrd="0" presId="urn:microsoft.com/office/officeart/2005/8/layout/default#1"/>
    <dgm:cxn modelId="{B0DB47A6-6678-4E43-B993-D1D4434315D7}" type="presParOf" srcId="{C09374FD-6FD2-4220-AC87-6CCE8ED2DB0B}" destId="{8B53E459-B3F2-4EB8-B5DE-2E862C2F1F6D}" srcOrd="3" destOrd="0" presId="urn:microsoft.com/office/officeart/2005/8/layout/default#1"/>
    <dgm:cxn modelId="{B7222DC4-143D-4DEE-A84B-BBF360EFF260}" type="presParOf" srcId="{C09374FD-6FD2-4220-AC87-6CCE8ED2DB0B}" destId="{1AEAAC86-D727-4098-9136-5A0C34FA97A8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45FFD4B-9E3C-44A4-9A32-771C948E565C}" type="doc">
      <dgm:prSet loTypeId="urn:microsoft.com/office/officeart/2005/8/layout/default#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FDB0C5-E8B9-4142-ADE8-7AB5FB01B4CC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построения образовательной политики на соответствующих уровнях с учётом целей ДО, общих для всего образовательного пространства РФ</a:t>
          </a:r>
          <a:endParaRPr lang="ru-RU" b="1" dirty="0">
            <a:latin typeface="Calibri" pitchFamily="34" charset="0"/>
          </a:endParaRPr>
        </a:p>
      </dgm:t>
    </dgm:pt>
    <dgm:pt modelId="{AB365724-967E-467D-AD03-828C4672D0EC}" type="parTrans" cxnId="{835FE340-76D3-409E-8E00-E7BD53DFF36C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FCFCA359-04A7-46B7-BAD3-3FE34F07885B}" type="sibTrans" cxnId="{835FE340-76D3-409E-8E00-E7BD53DFF36C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0534161F-6D7D-4855-AF64-A51632E687BF}">
      <dgm:prSet/>
      <dgm:spPr/>
      <dgm:t>
        <a:bodyPr/>
        <a:lstStyle/>
        <a:p>
          <a:pPr algn="ctr" rtl="0"/>
          <a:r>
            <a:rPr lang="ru-RU" b="1" dirty="0" smtClean="0">
              <a:latin typeface="Calibri" pitchFamily="34" charset="0"/>
            </a:rPr>
            <a:t>формирования Программы, анализа профессиональной деятельности, взаимодействия с семьями</a:t>
          </a:r>
          <a:endParaRPr lang="ru-RU" b="1" dirty="0">
            <a:latin typeface="Calibri" pitchFamily="34" charset="0"/>
          </a:endParaRPr>
        </a:p>
      </dgm:t>
    </dgm:pt>
    <dgm:pt modelId="{EA5C78B2-153C-41BF-BEB8-B1FDF8140750}" type="parTrans" cxnId="{2B1438B7-2836-4A13-A197-EB3CEC140000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97267C6F-4C9D-4B43-9418-A6216F6A75ED}" type="sibTrans" cxnId="{2B1438B7-2836-4A13-A197-EB3CEC140000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254F7567-C4F6-4FA9-9876-DBD870A8815C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изучения характеристик образования детей</a:t>
          </a:r>
          <a:br>
            <a:rPr lang="ru-RU" b="1" dirty="0" smtClean="0">
              <a:latin typeface="Calibri" pitchFamily="34" charset="0"/>
            </a:rPr>
          </a:br>
          <a:r>
            <a:rPr lang="ru-RU" b="1" dirty="0" smtClean="0">
              <a:latin typeface="Calibri" pitchFamily="34" charset="0"/>
            </a:rPr>
            <a:t>в возрасте от 2 мес. до 8 лет</a:t>
          </a:r>
          <a:endParaRPr lang="ru-RU" b="1" dirty="0">
            <a:latin typeface="Calibri" pitchFamily="34" charset="0"/>
          </a:endParaRPr>
        </a:p>
      </dgm:t>
    </dgm:pt>
    <dgm:pt modelId="{5956189D-30BA-4936-B732-2B85F703BD59}" type="parTrans" cxnId="{5DB38D82-8D51-4A15-8A7D-73774F4DAD7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3E9BCC1D-A7E4-4059-82FC-ABF03D27A44C}" type="sibTrans" cxnId="{5DB38D82-8D51-4A15-8A7D-73774F4DAD7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2846BD39-AA30-4635-B571-E8706CA09004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информирования родителей и иной общественности относительно целей ДО, общих для всего образовательного пространства РФ</a:t>
          </a:r>
          <a:endParaRPr lang="ru-RU" b="1" dirty="0">
            <a:latin typeface="Calibri" pitchFamily="34" charset="0"/>
          </a:endParaRPr>
        </a:p>
      </dgm:t>
    </dgm:pt>
    <dgm:pt modelId="{EAFDC75B-1D3B-425E-87B6-B57AEC84EE6B}" type="parTrans" cxnId="{FB13BFA0-2F4B-4A19-9746-1D242E096B5A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3375FAAC-D6EB-4312-9A6E-3512FA153751}" type="sibTrans" cxnId="{FB13BFA0-2F4B-4A19-9746-1D242E096B5A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19DFFB93-80D2-48F2-BC06-626259F8D2C2}" type="pres">
      <dgm:prSet presAssocID="{045FFD4B-9E3C-44A4-9A32-771C948E56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151C37-1A86-4132-BE2D-C9F517C951F4}" type="pres">
      <dgm:prSet presAssocID="{68FDB0C5-E8B9-4142-ADE8-7AB5FB01B4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413D8-0E37-4D82-8D68-679BBDCCEAA0}" type="pres">
      <dgm:prSet presAssocID="{FCFCA359-04A7-46B7-BAD3-3FE34F07885B}" presName="sibTrans" presStyleCnt="0"/>
      <dgm:spPr/>
    </dgm:pt>
    <dgm:pt modelId="{7C15A013-E7EC-47CB-AE71-50862332A466}" type="pres">
      <dgm:prSet presAssocID="{0534161F-6D7D-4855-AF64-A51632E687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C711F-A0DB-4641-B5EE-914AE6945CF0}" type="pres">
      <dgm:prSet presAssocID="{97267C6F-4C9D-4B43-9418-A6216F6A75ED}" presName="sibTrans" presStyleCnt="0"/>
      <dgm:spPr/>
    </dgm:pt>
    <dgm:pt modelId="{7B020337-C91A-4B6E-BC2A-8E774328246F}" type="pres">
      <dgm:prSet presAssocID="{254F7567-C4F6-4FA9-9876-DBD870A881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CA78B-2031-46F2-9DF9-478EA8277F56}" type="pres">
      <dgm:prSet presAssocID="{3E9BCC1D-A7E4-4059-82FC-ABF03D27A44C}" presName="sibTrans" presStyleCnt="0"/>
      <dgm:spPr/>
    </dgm:pt>
    <dgm:pt modelId="{5FD8E7A9-67C5-46F1-8BAA-74EA5F84B484}" type="pres">
      <dgm:prSet presAssocID="{2846BD39-AA30-4635-B571-E8706CA0900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13BFA0-2F4B-4A19-9746-1D242E096B5A}" srcId="{045FFD4B-9E3C-44A4-9A32-771C948E565C}" destId="{2846BD39-AA30-4635-B571-E8706CA09004}" srcOrd="3" destOrd="0" parTransId="{EAFDC75B-1D3B-425E-87B6-B57AEC84EE6B}" sibTransId="{3375FAAC-D6EB-4312-9A6E-3512FA153751}"/>
    <dgm:cxn modelId="{EE85A123-0CBC-4B96-B398-FC10A67D5FE9}" type="presOf" srcId="{045FFD4B-9E3C-44A4-9A32-771C948E565C}" destId="{19DFFB93-80D2-48F2-BC06-626259F8D2C2}" srcOrd="0" destOrd="0" presId="urn:microsoft.com/office/officeart/2005/8/layout/default#2"/>
    <dgm:cxn modelId="{835FE340-76D3-409E-8E00-E7BD53DFF36C}" srcId="{045FFD4B-9E3C-44A4-9A32-771C948E565C}" destId="{68FDB0C5-E8B9-4142-ADE8-7AB5FB01B4CC}" srcOrd="0" destOrd="0" parTransId="{AB365724-967E-467D-AD03-828C4672D0EC}" sibTransId="{FCFCA359-04A7-46B7-BAD3-3FE34F07885B}"/>
    <dgm:cxn modelId="{2452DF26-8550-4458-A4CA-F5208F881C5F}" type="presOf" srcId="{2846BD39-AA30-4635-B571-E8706CA09004}" destId="{5FD8E7A9-67C5-46F1-8BAA-74EA5F84B484}" srcOrd="0" destOrd="0" presId="urn:microsoft.com/office/officeart/2005/8/layout/default#2"/>
    <dgm:cxn modelId="{2B1438B7-2836-4A13-A197-EB3CEC140000}" srcId="{045FFD4B-9E3C-44A4-9A32-771C948E565C}" destId="{0534161F-6D7D-4855-AF64-A51632E687BF}" srcOrd="1" destOrd="0" parTransId="{EA5C78B2-153C-41BF-BEB8-B1FDF8140750}" sibTransId="{97267C6F-4C9D-4B43-9418-A6216F6A75ED}"/>
    <dgm:cxn modelId="{21C826AE-CE3F-4CAF-B3F2-5C0EA17F2833}" type="presOf" srcId="{254F7567-C4F6-4FA9-9876-DBD870A8815C}" destId="{7B020337-C91A-4B6E-BC2A-8E774328246F}" srcOrd="0" destOrd="0" presId="urn:microsoft.com/office/officeart/2005/8/layout/default#2"/>
    <dgm:cxn modelId="{5DB38D82-8D51-4A15-8A7D-73774F4DAD7E}" srcId="{045FFD4B-9E3C-44A4-9A32-771C948E565C}" destId="{254F7567-C4F6-4FA9-9876-DBD870A8815C}" srcOrd="2" destOrd="0" parTransId="{5956189D-30BA-4936-B732-2B85F703BD59}" sibTransId="{3E9BCC1D-A7E4-4059-82FC-ABF03D27A44C}"/>
    <dgm:cxn modelId="{6AEB200E-3104-47DD-ADEA-84CE60D25814}" type="presOf" srcId="{0534161F-6D7D-4855-AF64-A51632E687BF}" destId="{7C15A013-E7EC-47CB-AE71-50862332A466}" srcOrd="0" destOrd="0" presId="urn:microsoft.com/office/officeart/2005/8/layout/default#2"/>
    <dgm:cxn modelId="{CEB8750D-A7F6-4D28-AFCD-9BFCEA6B8E0B}" type="presOf" srcId="{68FDB0C5-E8B9-4142-ADE8-7AB5FB01B4CC}" destId="{E8151C37-1A86-4132-BE2D-C9F517C951F4}" srcOrd="0" destOrd="0" presId="urn:microsoft.com/office/officeart/2005/8/layout/default#2"/>
    <dgm:cxn modelId="{974A0513-D9DE-4F1C-A1C9-F4FE16846C27}" type="presParOf" srcId="{19DFFB93-80D2-48F2-BC06-626259F8D2C2}" destId="{E8151C37-1A86-4132-BE2D-C9F517C951F4}" srcOrd="0" destOrd="0" presId="urn:microsoft.com/office/officeart/2005/8/layout/default#2"/>
    <dgm:cxn modelId="{0979C6C0-8267-4139-9FE7-56C4AA9EE43A}" type="presParOf" srcId="{19DFFB93-80D2-48F2-BC06-626259F8D2C2}" destId="{76A413D8-0E37-4D82-8D68-679BBDCCEAA0}" srcOrd="1" destOrd="0" presId="urn:microsoft.com/office/officeart/2005/8/layout/default#2"/>
    <dgm:cxn modelId="{72CBA22A-E5C6-4BA0-A2B4-13F72118FD0C}" type="presParOf" srcId="{19DFFB93-80D2-48F2-BC06-626259F8D2C2}" destId="{7C15A013-E7EC-47CB-AE71-50862332A466}" srcOrd="2" destOrd="0" presId="urn:microsoft.com/office/officeart/2005/8/layout/default#2"/>
    <dgm:cxn modelId="{1FC43D00-AE0C-4E23-8A11-CAC990DA9399}" type="presParOf" srcId="{19DFFB93-80D2-48F2-BC06-626259F8D2C2}" destId="{CAFC711F-A0DB-4641-B5EE-914AE6945CF0}" srcOrd="3" destOrd="0" presId="urn:microsoft.com/office/officeart/2005/8/layout/default#2"/>
    <dgm:cxn modelId="{ABC33AA1-B08E-48CF-888B-601FE7330182}" type="presParOf" srcId="{19DFFB93-80D2-48F2-BC06-626259F8D2C2}" destId="{7B020337-C91A-4B6E-BC2A-8E774328246F}" srcOrd="4" destOrd="0" presId="urn:microsoft.com/office/officeart/2005/8/layout/default#2"/>
    <dgm:cxn modelId="{DDDC1843-B067-4055-B1A7-9F1761A1F714}" type="presParOf" srcId="{19DFFB93-80D2-48F2-BC06-626259F8D2C2}" destId="{F4ECA78B-2031-46F2-9DF9-478EA8277F56}" srcOrd="5" destOrd="0" presId="urn:microsoft.com/office/officeart/2005/8/layout/default#2"/>
    <dgm:cxn modelId="{1BD074B0-64E9-49C8-9310-0A0D6635ACA1}" type="presParOf" srcId="{19DFFB93-80D2-48F2-BC06-626259F8D2C2}" destId="{5FD8E7A9-67C5-46F1-8BAA-74EA5F84B484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590FA9-3C21-430F-A47F-FA3515446FDA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EF982042-F9C1-4420-8922-52FBEBB1CC4F}">
      <dgm:prSet phldrT="[Текст]" custT="1"/>
      <dgm:spPr/>
      <dgm:t>
        <a:bodyPr/>
        <a:lstStyle/>
        <a:p>
          <a:pPr algn="l"/>
          <a:endParaRPr lang="ru-RU" sz="1300" b="1" dirty="0" smtClean="0">
            <a:latin typeface="Calibri" pitchFamily="34" charset="0"/>
          </a:endParaRPr>
        </a:p>
        <a:p>
          <a:pPr algn="l"/>
          <a:endParaRPr lang="ru-RU" sz="1300" b="1" dirty="0" smtClean="0">
            <a:latin typeface="Calibri" pitchFamily="34" charset="0"/>
          </a:endParaRPr>
        </a:p>
        <a:p>
          <a:pPr algn="l"/>
          <a:r>
            <a:rPr lang="ru-RU" sz="1300" b="1" dirty="0" smtClean="0">
              <a:latin typeface="Calibri" pitchFamily="34" charset="0"/>
            </a:rPr>
            <a:t>Непосредственное эмоциональное общение</a:t>
          </a:r>
          <a:br>
            <a:rPr lang="ru-RU" sz="1300" b="1" dirty="0" smtClean="0">
              <a:latin typeface="Calibri" pitchFamily="34" charset="0"/>
            </a:rPr>
          </a:br>
          <a:r>
            <a:rPr lang="ru-RU" sz="1300" b="1" dirty="0" smtClean="0">
              <a:latin typeface="Calibri" pitchFamily="34" charset="0"/>
            </a:rPr>
            <a:t>с взрослым</a:t>
          </a:r>
        </a:p>
        <a:p>
          <a:pPr algn="l"/>
          <a:r>
            <a:rPr lang="ru-RU" sz="1300" b="1" dirty="0" smtClean="0">
              <a:latin typeface="Calibri" pitchFamily="34" charset="0"/>
            </a:rPr>
            <a:t> Манипулирование с </a:t>
          </a:r>
          <a:r>
            <a:rPr lang="ru-RU" sz="1300" b="1" dirty="0" err="1" smtClean="0">
              <a:latin typeface="Calibri" pitchFamily="34" charset="0"/>
            </a:rPr>
            <a:t>пред-метами</a:t>
          </a:r>
          <a:r>
            <a:rPr lang="ru-RU" sz="1300" b="1" dirty="0" smtClean="0">
              <a:latin typeface="Calibri" pitchFamily="34" charset="0"/>
            </a:rPr>
            <a:t> и познавательно-исследовательские действия</a:t>
          </a:r>
        </a:p>
        <a:p>
          <a:pPr algn="l"/>
          <a:r>
            <a:rPr lang="ru-RU" sz="1300" b="1" dirty="0" smtClean="0">
              <a:latin typeface="Calibri" pitchFamily="34" charset="0"/>
            </a:rPr>
            <a:t> Восприятие музыки, детских песен и стихов</a:t>
          </a:r>
        </a:p>
        <a:p>
          <a:pPr algn="l"/>
          <a:r>
            <a:rPr lang="ru-RU" sz="1300" b="1" dirty="0" smtClean="0">
              <a:latin typeface="Calibri" pitchFamily="34" charset="0"/>
            </a:rPr>
            <a:t>Двигательная активность</a:t>
          </a:r>
          <a:br>
            <a:rPr lang="ru-RU" sz="1300" b="1" dirty="0" smtClean="0">
              <a:latin typeface="Calibri" pitchFamily="34" charset="0"/>
            </a:rPr>
          </a:br>
          <a:r>
            <a:rPr lang="ru-RU" sz="1300" b="1" dirty="0" smtClean="0">
              <a:latin typeface="Calibri" pitchFamily="34" charset="0"/>
            </a:rPr>
            <a:t>и тактильно-двигательные игры</a:t>
          </a:r>
          <a:endParaRPr lang="ru-RU" sz="1300" b="1" dirty="0">
            <a:latin typeface="Calibri" pitchFamily="34" charset="0"/>
          </a:endParaRPr>
        </a:p>
      </dgm:t>
    </dgm:pt>
    <dgm:pt modelId="{A863B747-B49B-487F-A21F-523A9B836800}" type="parTrans" cxnId="{A9A4D7A8-F3A0-47BA-8C26-66B34CA3E9AB}">
      <dgm:prSet/>
      <dgm:spPr/>
      <dgm:t>
        <a:bodyPr/>
        <a:lstStyle/>
        <a:p>
          <a:endParaRPr lang="ru-RU"/>
        </a:p>
      </dgm:t>
    </dgm:pt>
    <dgm:pt modelId="{C9399749-B234-4069-A7FE-CC053B8C9ED6}" type="sibTrans" cxnId="{A9A4D7A8-F3A0-47BA-8C26-66B34CA3E9AB}">
      <dgm:prSet/>
      <dgm:spPr/>
      <dgm:t>
        <a:bodyPr/>
        <a:lstStyle/>
        <a:p>
          <a:endParaRPr lang="ru-RU"/>
        </a:p>
      </dgm:t>
    </dgm:pt>
    <dgm:pt modelId="{B4881BDA-8267-4A5F-B39B-D1A063CC77CA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900" dirty="0" smtClean="0">
            <a:latin typeface="Calibri" pitchFamily="34" charset="0"/>
          </a:endParaRPr>
        </a:p>
        <a:p>
          <a:pPr algn="l">
            <a:lnSpc>
              <a:spcPct val="80000"/>
            </a:lnSpc>
          </a:pPr>
          <a:endParaRPr lang="ru-RU" sz="900" dirty="0" smtClean="0">
            <a:latin typeface="Calibri" pitchFamily="34" charset="0"/>
          </a:endParaRP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Предметная деятельность и игры с составными и динамическими игрушками</a:t>
          </a: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Экспериментирование</a:t>
          </a:r>
          <a:br>
            <a:rPr lang="ru-RU" sz="1100" b="1" dirty="0" smtClean="0">
              <a:latin typeface="Calibri" pitchFamily="34" charset="0"/>
            </a:rPr>
          </a:br>
          <a:r>
            <a:rPr lang="ru-RU" sz="1100" b="1" dirty="0" smtClean="0">
              <a:latin typeface="Calibri" pitchFamily="34" charset="0"/>
            </a:rPr>
            <a:t>с материалами и веществами (песок, вода, тесто и пр.)</a:t>
          </a: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Общение с взрослым и совместные игры со сверстниками под руководством взрослого</a:t>
          </a: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Самообслуживание  и действия с бытовыми предметами-орудиями (ложка, совок, лопатка и пр.)</a:t>
          </a: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Восприятие смысла музыки, сказок, стихов, рассматривание картинок, двигательная активность</a:t>
          </a:r>
          <a:endParaRPr lang="ru-RU" sz="1100" b="1" dirty="0">
            <a:latin typeface="Calibri" pitchFamily="34" charset="0"/>
          </a:endParaRPr>
        </a:p>
      </dgm:t>
    </dgm:pt>
    <dgm:pt modelId="{2F8F0DA4-C8E8-42C0-9D1B-66CA850C1B3D}" type="parTrans" cxnId="{4DFBBD45-3602-4AE2-87BC-5468AF42D215}">
      <dgm:prSet/>
      <dgm:spPr/>
      <dgm:t>
        <a:bodyPr/>
        <a:lstStyle/>
        <a:p>
          <a:endParaRPr lang="ru-RU"/>
        </a:p>
      </dgm:t>
    </dgm:pt>
    <dgm:pt modelId="{ECDC85AF-D658-49FC-8B8E-06D18E2F1D98}" type="sibTrans" cxnId="{4DFBBD45-3602-4AE2-87BC-5468AF42D215}">
      <dgm:prSet/>
      <dgm:spPr/>
      <dgm:t>
        <a:bodyPr/>
        <a:lstStyle/>
        <a:p>
          <a:endParaRPr lang="ru-RU"/>
        </a:p>
      </dgm:t>
    </dgm:pt>
    <dgm:pt modelId="{69B1BC6A-F50F-4596-A661-7DE32EA524F5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endParaRPr lang="ru-RU" sz="900" dirty="0" smtClean="0">
            <a:latin typeface="Calibri" pitchFamily="34" charset="0"/>
          </a:endParaRPr>
        </a:p>
        <a:p>
          <a:pPr algn="ctr">
            <a:lnSpc>
              <a:spcPct val="90000"/>
            </a:lnSpc>
          </a:pPr>
          <a:endParaRPr lang="ru-RU" sz="900" dirty="0" smtClean="0">
            <a:latin typeface="Calibri" pitchFamily="34" charset="0"/>
          </a:endParaRPr>
        </a:p>
        <a:p>
          <a:pPr algn="ctr">
            <a:lnSpc>
              <a:spcPct val="90000"/>
            </a:lnSpc>
          </a:pPr>
          <a:endParaRPr lang="ru-RU" sz="2400" b="1" dirty="0" smtClean="0">
            <a:latin typeface="Calibri" pitchFamily="34" charset="0"/>
          </a:endParaRPr>
        </a:p>
        <a:p>
          <a:pPr algn="ctr">
            <a:lnSpc>
              <a:spcPct val="90000"/>
            </a:lnSpc>
          </a:pPr>
          <a:r>
            <a:rPr lang="ru-RU" sz="2400" b="1" dirty="0" smtClean="0">
              <a:latin typeface="Calibri" pitchFamily="34" charset="0"/>
            </a:rPr>
            <a:t>Ряд видов детской деятельности</a:t>
          </a:r>
        </a:p>
      </dgm:t>
    </dgm:pt>
    <dgm:pt modelId="{73C0F08E-12EF-46CF-82FF-E5FFF0656D56}" type="parTrans" cxnId="{8C660385-CCC7-44A0-979F-B588853ABD81}">
      <dgm:prSet/>
      <dgm:spPr/>
      <dgm:t>
        <a:bodyPr/>
        <a:lstStyle/>
        <a:p>
          <a:endParaRPr lang="ru-RU"/>
        </a:p>
      </dgm:t>
    </dgm:pt>
    <dgm:pt modelId="{B0084C10-3E88-4406-B5FD-E3128F8DD39F}" type="sibTrans" cxnId="{8C660385-CCC7-44A0-979F-B588853ABD81}">
      <dgm:prSet/>
      <dgm:spPr/>
      <dgm:t>
        <a:bodyPr/>
        <a:lstStyle/>
        <a:p>
          <a:endParaRPr lang="ru-RU"/>
        </a:p>
      </dgm:t>
    </dgm:pt>
    <dgm:pt modelId="{53CACEE0-B064-43EB-8E81-970FAD226FB8}" type="pres">
      <dgm:prSet presAssocID="{13590FA9-3C21-430F-A47F-FA3515446FDA}" presName="Name0" presStyleCnt="0">
        <dgm:presLayoutVars>
          <dgm:dir/>
          <dgm:resizeHandles val="exact"/>
        </dgm:presLayoutVars>
      </dgm:prSet>
      <dgm:spPr/>
    </dgm:pt>
    <dgm:pt modelId="{6F0D62C9-01DA-4299-9B69-6BD49A6D34C0}" type="pres">
      <dgm:prSet presAssocID="{13590FA9-3C21-430F-A47F-FA3515446FDA}" presName="bkgdShp" presStyleLbl="alignAccFollowNode1" presStyleIdx="0" presStyleCnt="1"/>
      <dgm:spPr/>
    </dgm:pt>
    <dgm:pt modelId="{03E552B4-2937-4039-8FC8-F90CA2518B0C}" type="pres">
      <dgm:prSet presAssocID="{13590FA9-3C21-430F-A47F-FA3515446FDA}" presName="linComp" presStyleCnt="0"/>
      <dgm:spPr/>
    </dgm:pt>
    <dgm:pt modelId="{4873ECD9-E205-44D0-95F8-9D3DBD495981}" type="pres">
      <dgm:prSet presAssocID="{EF982042-F9C1-4420-8922-52FBEBB1CC4F}" presName="compNode" presStyleCnt="0"/>
      <dgm:spPr/>
    </dgm:pt>
    <dgm:pt modelId="{1A894428-79CB-423C-BB4D-30A6C3E77BCE}" type="pres">
      <dgm:prSet presAssocID="{EF982042-F9C1-4420-8922-52FBEBB1CC4F}" presName="node" presStyleLbl="node1" presStyleIdx="0" presStyleCnt="3" custScaleY="117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F4ADE-628E-4169-B7F9-2A2F81C4F94D}" type="pres">
      <dgm:prSet presAssocID="{EF982042-F9C1-4420-8922-52FBEBB1CC4F}" presName="invisiNode" presStyleLbl="node1" presStyleIdx="0" presStyleCnt="3"/>
      <dgm:spPr/>
    </dgm:pt>
    <dgm:pt modelId="{EFF86632-F075-422D-A5F0-BA26FE2CFA75}" type="pres">
      <dgm:prSet presAssocID="{EF982042-F9C1-4420-8922-52FBEBB1CC4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9E37DD-4998-4BF3-9F17-687C889A11A7}" type="pres">
      <dgm:prSet presAssocID="{C9399749-B234-4069-A7FE-CC053B8C9ED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5BC70F-FA51-4927-A137-C13F60649B8D}" type="pres">
      <dgm:prSet presAssocID="{B4881BDA-8267-4A5F-B39B-D1A063CC77CA}" presName="compNode" presStyleCnt="0"/>
      <dgm:spPr/>
    </dgm:pt>
    <dgm:pt modelId="{51541D23-952B-4D22-B39C-31786E038924}" type="pres">
      <dgm:prSet presAssocID="{B4881BDA-8267-4A5F-B39B-D1A063CC77CA}" presName="node" presStyleLbl="node1" presStyleIdx="1" presStyleCnt="3" custScaleY="117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80836-B2A4-41EB-9E73-1B9F9850BD97}" type="pres">
      <dgm:prSet presAssocID="{B4881BDA-8267-4A5F-B39B-D1A063CC77CA}" presName="invisiNode" presStyleLbl="node1" presStyleIdx="1" presStyleCnt="3"/>
      <dgm:spPr/>
    </dgm:pt>
    <dgm:pt modelId="{A9DC371F-F86A-4FCC-A5AC-A91CED73D335}" type="pres">
      <dgm:prSet presAssocID="{B4881BDA-8267-4A5F-B39B-D1A063CC77CA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9F6B771-BEB7-44A4-91AC-1CA6C263E81C}" type="pres">
      <dgm:prSet presAssocID="{ECDC85AF-D658-49FC-8B8E-06D18E2F1D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7AF7534-704A-48CB-A511-F7F252A9F3A7}" type="pres">
      <dgm:prSet presAssocID="{69B1BC6A-F50F-4596-A661-7DE32EA524F5}" presName="compNode" presStyleCnt="0"/>
      <dgm:spPr/>
    </dgm:pt>
    <dgm:pt modelId="{9F34CAC0-CB82-4436-B173-B3BD25665D1E}" type="pres">
      <dgm:prSet presAssocID="{69B1BC6A-F50F-4596-A661-7DE32EA524F5}" presName="node" presStyleLbl="node1" presStyleIdx="2" presStyleCnt="3" custScaleY="117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52D41-3125-4E44-8D0D-ACBABE168383}" type="pres">
      <dgm:prSet presAssocID="{69B1BC6A-F50F-4596-A661-7DE32EA524F5}" presName="invisiNode" presStyleLbl="node1" presStyleIdx="2" presStyleCnt="3"/>
      <dgm:spPr/>
    </dgm:pt>
    <dgm:pt modelId="{AC6D28BA-13B8-447C-BB0C-C95CAFF52532}" type="pres">
      <dgm:prSet presAssocID="{69B1BC6A-F50F-4596-A661-7DE32EA524F5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AFEE9D6-0952-4ED5-9E6A-76A27BA00610}" type="presOf" srcId="{C9399749-B234-4069-A7FE-CC053B8C9ED6}" destId="{C09E37DD-4998-4BF3-9F17-687C889A11A7}" srcOrd="0" destOrd="0" presId="urn:microsoft.com/office/officeart/2005/8/layout/pList2#1"/>
    <dgm:cxn modelId="{BCDDFC10-A027-42D0-A1D1-F743201761EF}" type="presOf" srcId="{69B1BC6A-F50F-4596-A661-7DE32EA524F5}" destId="{9F34CAC0-CB82-4436-B173-B3BD25665D1E}" srcOrd="0" destOrd="0" presId="urn:microsoft.com/office/officeart/2005/8/layout/pList2#1"/>
    <dgm:cxn modelId="{8C660385-CCC7-44A0-979F-B588853ABD81}" srcId="{13590FA9-3C21-430F-A47F-FA3515446FDA}" destId="{69B1BC6A-F50F-4596-A661-7DE32EA524F5}" srcOrd="2" destOrd="0" parTransId="{73C0F08E-12EF-46CF-82FF-E5FFF0656D56}" sibTransId="{B0084C10-3E88-4406-B5FD-E3128F8DD39F}"/>
    <dgm:cxn modelId="{2019CF74-94FF-41D1-871F-08B8801363A1}" type="presOf" srcId="{13590FA9-3C21-430F-A47F-FA3515446FDA}" destId="{53CACEE0-B064-43EB-8E81-970FAD226FB8}" srcOrd="0" destOrd="0" presId="urn:microsoft.com/office/officeart/2005/8/layout/pList2#1"/>
    <dgm:cxn modelId="{E72AB0A3-1D56-4AEC-B3EC-533A96A9829F}" type="presOf" srcId="{EF982042-F9C1-4420-8922-52FBEBB1CC4F}" destId="{1A894428-79CB-423C-BB4D-30A6C3E77BCE}" srcOrd="0" destOrd="0" presId="urn:microsoft.com/office/officeart/2005/8/layout/pList2#1"/>
    <dgm:cxn modelId="{D40987EF-9C70-4E50-B393-31278A52915E}" type="presOf" srcId="{ECDC85AF-D658-49FC-8B8E-06D18E2F1D98}" destId="{89F6B771-BEB7-44A4-91AC-1CA6C263E81C}" srcOrd="0" destOrd="0" presId="urn:microsoft.com/office/officeart/2005/8/layout/pList2#1"/>
    <dgm:cxn modelId="{A9A4D7A8-F3A0-47BA-8C26-66B34CA3E9AB}" srcId="{13590FA9-3C21-430F-A47F-FA3515446FDA}" destId="{EF982042-F9C1-4420-8922-52FBEBB1CC4F}" srcOrd="0" destOrd="0" parTransId="{A863B747-B49B-487F-A21F-523A9B836800}" sibTransId="{C9399749-B234-4069-A7FE-CC053B8C9ED6}"/>
    <dgm:cxn modelId="{4DFBBD45-3602-4AE2-87BC-5468AF42D215}" srcId="{13590FA9-3C21-430F-A47F-FA3515446FDA}" destId="{B4881BDA-8267-4A5F-B39B-D1A063CC77CA}" srcOrd="1" destOrd="0" parTransId="{2F8F0DA4-C8E8-42C0-9D1B-66CA850C1B3D}" sibTransId="{ECDC85AF-D658-49FC-8B8E-06D18E2F1D98}"/>
    <dgm:cxn modelId="{096FE326-A8C8-4523-9AAB-21E926A1E60A}" type="presOf" srcId="{B4881BDA-8267-4A5F-B39B-D1A063CC77CA}" destId="{51541D23-952B-4D22-B39C-31786E038924}" srcOrd="0" destOrd="0" presId="urn:microsoft.com/office/officeart/2005/8/layout/pList2#1"/>
    <dgm:cxn modelId="{8DFC7EDA-2F3A-495E-8743-1BD4215C1DEB}" type="presParOf" srcId="{53CACEE0-B064-43EB-8E81-970FAD226FB8}" destId="{6F0D62C9-01DA-4299-9B69-6BD49A6D34C0}" srcOrd="0" destOrd="0" presId="urn:microsoft.com/office/officeart/2005/8/layout/pList2#1"/>
    <dgm:cxn modelId="{ADA69A21-596D-4C73-BDFE-3011CB59522C}" type="presParOf" srcId="{53CACEE0-B064-43EB-8E81-970FAD226FB8}" destId="{03E552B4-2937-4039-8FC8-F90CA2518B0C}" srcOrd="1" destOrd="0" presId="urn:microsoft.com/office/officeart/2005/8/layout/pList2#1"/>
    <dgm:cxn modelId="{349D4F1B-3023-488B-BF45-5E8436E9E6BD}" type="presParOf" srcId="{03E552B4-2937-4039-8FC8-F90CA2518B0C}" destId="{4873ECD9-E205-44D0-95F8-9D3DBD495981}" srcOrd="0" destOrd="0" presId="urn:microsoft.com/office/officeart/2005/8/layout/pList2#1"/>
    <dgm:cxn modelId="{2AEEDA1F-BA9D-4ADD-9F37-A10792701D5C}" type="presParOf" srcId="{4873ECD9-E205-44D0-95F8-9D3DBD495981}" destId="{1A894428-79CB-423C-BB4D-30A6C3E77BCE}" srcOrd="0" destOrd="0" presId="urn:microsoft.com/office/officeart/2005/8/layout/pList2#1"/>
    <dgm:cxn modelId="{80EF2008-3B81-43F9-A632-BE4CE56D9FB6}" type="presParOf" srcId="{4873ECD9-E205-44D0-95F8-9D3DBD495981}" destId="{D89F4ADE-628E-4169-B7F9-2A2F81C4F94D}" srcOrd="1" destOrd="0" presId="urn:microsoft.com/office/officeart/2005/8/layout/pList2#1"/>
    <dgm:cxn modelId="{2BA2F708-1C59-4AC2-8382-861AB0F7AB10}" type="presParOf" srcId="{4873ECD9-E205-44D0-95F8-9D3DBD495981}" destId="{EFF86632-F075-422D-A5F0-BA26FE2CFA75}" srcOrd="2" destOrd="0" presId="urn:microsoft.com/office/officeart/2005/8/layout/pList2#1"/>
    <dgm:cxn modelId="{1EBE41C5-88D9-4052-B1B7-60CA74960B91}" type="presParOf" srcId="{03E552B4-2937-4039-8FC8-F90CA2518B0C}" destId="{C09E37DD-4998-4BF3-9F17-687C889A11A7}" srcOrd="1" destOrd="0" presId="urn:microsoft.com/office/officeart/2005/8/layout/pList2#1"/>
    <dgm:cxn modelId="{1AD7C78B-009D-4123-BB0D-AA081F249F7A}" type="presParOf" srcId="{03E552B4-2937-4039-8FC8-F90CA2518B0C}" destId="{CD5BC70F-FA51-4927-A137-C13F60649B8D}" srcOrd="2" destOrd="0" presId="urn:microsoft.com/office/officeart/2005/8/layout/pList2#1"/>
    <dgm:cxn modelId="{6A2D14D7-4CB8-4AC6-97D3-20E59A0326E1}" type="presParOf" srcId="{CD5BC70F-FA51-4927-A137-C13F60649B8D}" destId="{51541D23-952B-4D22-B39C-31786E038924}" srcOrd="0" destOrd="0" presId="urn:microsoft.com/office/officeart/2005/8/layout/pList2#1"/>
    <dgm:cxn modelId="{3D9545D5-FABB-4923-A933-3FA8A160CD3A}" type="presParOf" srcId="{CD5BC70F-FA51-4927-A137-C13F60649B8D}" destId="{52D80836-B2A4-41EB-9E73-1B9F9850BD97}" srcOrd="1" destOrd="0" presId="urn:microsoft.com/office/officeart/2005/8/layout/pList2#1"/>
    <dgm:cxn modelId="{AD69929D-57E4-446A-B3FE-C5196E5FA628}" type="presParOf" srcId="{CD5BC70F-FA51-4927-A137-C13F60649B8D}" destId="{A9DC371F-F86A-4FCC-A5AC-A91CED73D335}" srcOrd="2" destOrd="0" presId="urn:microsoft.com/office/officeart/2005/8/layout/pList2#1"/>
    <dgm:cxn modelId="{3C14EFB1-358F-432F-A397-8B70C1D6E484}" type="presParOf" srcId="{03E552B4-2937-4039-8FC8-F90CA2518B0C}" destId="{89F6B771-BEB7-44A4-91AC-1CA6C263E81C}" srcOrd="3" destOrd="0" presId="urn:microsoft.com/office/officeart/2005/8/layout/pList2#1"/>
    <dgm:cxn modelId="{F0FD335E-CA80-426F-A3CA-C7A40016837D}" type="presParOf" srcId="{03E552B4-2937-4039-8FC8-F90CA2518B0C}" destId="{17AF7534-704A-48CB-A511-F7F252A9F3A7}" srcOrd="4" destOrd="0" presId="urn:microsoft.com/office/officeart/2005/8/layout/pList2#1"/>
    <dgm:cxn modelId="{48C43CBA-7A23-4FAA-8D0D-E71AA970DD13}" type="presParOf" srcId="{17AF7534-704A-48CB-A511-F7F252A9F3A7}" destId="{9F34CAC0-CB82-4436-B173-B3BD25665D1E}" srcOrd="0" destOrd="0" presId="urn:microsoft.com/office/officeart/2005/8/layout/pList2#1"/>
    <dgm:cxn modelId="{98C1FBE6-5062-43FB-8644-EFA4E670D9E4}" type="presParOf" srcId="{17AF7534-704A-48CB-A511-F7F252A9F3A7}" destId="{BE652D41-3125-4E44-8D0D-ACBABE168383}" srcOrd="1" destOrd="0" presId="urn:microsoft.com/office/officeart/2005/8/layout/pList2#1"/>
    <dgm:cxn modelId="{DB37AF0D-9987-4E7F-BA11-43E898D31DFD}" type="presParOf" srcId="{17AF7534-704A-48CB-A511-F7F252A9F3A7}" destId="{AC6D28BA-13B8-447C-BB0C-C95CAFF5253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Игровая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сюжетно-ролевая игра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игра</a:t>
          </a:r>
        </a:p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 правилами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148F446-849D-48C5-B908-9059CE129AE7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другие виды игр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1FEDAF61-4CE9-437B-BD67-39F45D66F44F}" type="parTrans" cxnId="{619236CB-39EE-4340-A66C-075F355470AC}">
      <dgm:prSet/>
      <dgm:spPr/>
    </dgm:pt>
    <dgm:pt modelId="{F2F3DDF3-4B43-414A-AEF0-537B5A0AB148}" type="sibTrans" cxnId="{619236CB-39EE-4340-A66C-075F355470AC}">
      <dgm:prSet/>
      <dgm:spPr/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AB23-21BE-4A74-9B96-B08DA74C5CAD}" type="pres">
      <dgm:prSet presAssocID="{1FEDAF61-4CE9-437B-BD67-39F45D66F44F}" presName="Name13" presStyleLbl="parChTrans1D2" presStyleIdx="2" presStyleCnt="3"/>
      <dgm:spPr/>
    </dgm:pt>
    <dgm:pt modelId="{324033BD-B766-4E1A-B8E5-5A7D8D5893EB}" type="pres">
      <dgm:prSet presAssocID="{5148F446-849D-48C5-B908-9059CE129AE7}" presName="childText" presStyleLbl="bgAcc1" presStyleIdx="2" presStyleCnt="3" custScaleX="213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9E12D8-C631-488C-8B60-B2E951E9F162}" type="presOf" srcId="{CD609820-82E3-40CC-A272-B1A4BA6951A3}" destId="{D8C50267-EC82-4E7C-856B-F75197FBEB58}" srcOrd="0" destOrd="0" presId="urn:microsoft.com/office/officeart/2005/8/layout/hierarchy3"/>
    <dgm:cxn modelId="{3ED5E4C0-43D7-48D6-B2D1-B5048A4C17EC}" type="presOf" srcId="{3F6DCD3B-FC7B-4529-8C31-DF36D7E8363D}" destId="{76F9942F-226E-44AF-96D2-65D277366096}" srcOrd="0" destOrd="0" presId="urn:microsoft.com/office/officeart/2005/8/layout/hierarchy3"/>
    <dgm:cxn modelId="{27BDE617-03C6-4A47-A3EE-E2B72B19C5FB}" type="presOf" srcId="{BD3D1612-1245-4D8F-956E-217319DB91C4}" destId="{34639101-E28C-4150-98AB-717A8B1FE58E}" srcOrd="0" destOrd="0" presId="urn:microsoft.com/office/officeart/2005/8/layout/hierarchy3"/>
    <dgm:cxn modelId="{53541F91-D71F-4823-AF45-0A2A060D792D}" type="presOf" srcId="{398176C2-17E7-4A9C-A205-731AB69D4A93}" destId="{B13808B5-1BC2-4F07-8F83-39966228D918}" srcOrd="1" destOrd="0" presId="urn:microsoft.com/office/officeart/2005/8/layout/hierarchy3"/>
    <dgm:cxn modelId="{6E8F0CD8-3BCC-4111-ABAA-781715B0ED9D}" type="presOf" srcId="{068E53E1-10C2-4FB5-8621-5A4FC7788022}" destId="{985737AB-C7D0-4F24-9AF9-8A0F4B82E795}" srcOrd="0" destOrd="0" presId="urn:microsoft.com/office/officeart/2005/8/layout/hierarchy3"/>
    <dgm:cxn modelId="{21DA76F6-4E4A-4C27-8CB7-0AB84DA2A077}" type="presOf" srcId="{1FEDAF61-4CE9-437B-BD67-39F45D66F44F}" destId="{6D65AB23-21BE-4A74-9B96-B08DA74C5CAD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619236CB-39EE-4340-A66C-075F355470AC}" srcId="{398176C2-17E7-4A9C-A205-731AB69D4A93}" destId="{5148F446-849D-48C5-B908-9059CE129AE7}" srcOrd="2" destOrd="0" parTransId="{1FEDAF61-4CE9-437B-BD67-39F45D66F44F}" sibTransId="{F2F3DDF3-4B43-414A-AEF0-537B5A0AB148}"/>
    <dgm:cxn modelId="{EF090C02-7987-4FE6-B3F5-4C3D960B44ED}" type="presOf" srcId="{5148F446-849D-48C5-B908-9059CE129AE7}" destId="{324033BD-B766-4E1A-B8E5-5A7D8D5893EB}" srcOrd="0" destOrd="0" presId="urn:microsoft.com/office/officeart/2005/8/layout/hierarchy3"/>
    <dgm:cxn modelId="{B6D173C9-EA79-4D3B-88F5-412F6AF84718}" type="presOf" srcId="{790C0259-0E13-422D-86AA-C6AEEAE5A4C5}" destId="{03DB3585-4966-4384-B92B-36A4C2FA126E}" srcOrd="0" destOrd="0" presId="urn:microsoft.com/office/officeart/2005/8/layout/hierarchy3"/>
    <dgm:cxn modelId="{213D60D2-5505-426F-9507-709158E21BE8}" type="presOf" srcId="{398176C2-17E7-4A9C-A205-731AB69D4A93}" destId="{FC6393E0-8A1C-4C20-91CB-B432A2B22550}" srcOrd="0" destOrd="0" presId="urn:microsoft.com/office/officeart/2005/8/layout/hierarchy3"/>
    <dgm:cxn modelId="{5A36AF89-4181-400D-B0C0-3905FB67899A}" type="presParOf" srcId="{985737AB-C7D0-4F24-9AF9-8A0F4B82E795}" destId="{3653E4C9-124C-4238-A12D-1889064E9B74}" srcOrd="0" destOrd="0" presId="urn:microsoft.com/office/officeart/2005/8/layout/hierarchy3"/>
    <dgm:cxn modelId="{0D7BE582-4884-459E-9F91-2CA5885772BE}" type="presParOf" srcId="{3653E4C9-124C-4238-A12D-1889064E9B74}" destId="{E6B32ECF-B095-4062-A5D3-F8A51AAA06B4}" srcOrd="0" destOrd="0" presId="urn:microsoft.com/office/officeart/2005/8/layout/hierarchy3"/>
    <dgm:cxn modelId="{73510141-31A0-4938-86C1-B4CC4490C0AC}" type="presParOf" srcId="{E6B32ECF-B095-4062-A5D3-F8A51AAA06B4}" destId="{FC6393E0-8A1C-4C20-91CB-B432A2B22550}" srcOrd="0" destOrd="0" presId="urn:microsoft.com/office/officeart/2005/8/layout/hierarchy3"/>
    <dgm:cxn modelId="{CFEF00B0-3A2A-4478-A52B-F13B6731CD4C}" type="presParOf" srcId="{E6B32ECF-B095-4062-A5D3-F8A51AAA06B4}" destId="{B13808B5-1BC2-4F07-8F83-39966228D918}" srcOrd="1" destOrd="0" presId="urn:microsoft.com/office/officeart/2005/8/layout/hierarchy3"/>
    <dgm:cxn modelId="{F77EFADB-5C76-4CEE-B4D9-746C253EC0DA}" type="presParOf" srcId="{3653E4C9-124C-4238-A12D-1889064E9B74}" destId="{194A3F71-61F5-4953-AD0B-541BAEA4AC69}" srcOrd="1" destOrd="0" presId="urn:microsoft.com/office/officeart/2005/8/layout/hierarchy3"/>
    <dgm:cxn modelId="{1A9D85F3-3F1D-4C88-99FF-F318EEEA707B}" type="presParOf" srcId="{194A3F71-61F5-4953-AD0B-541BAEA4AC69}" destId="{D8C50267-EC82-4E7C-856B-F75197FBEB58}" srcOrd="0" destOrd="0" presId="urn:microsoft.com/office/officeart/2005/8/layout/hierarchy3"/>
    <dgm:cxn modelId="{ED5BA8AA-E561-4459-8206-FCD906B2C6FA}" type="presParOf" srcId="{194A3F71-61F5-4953-AD0B-541BAEA4AC69}" destId="{03DB3585-4966-4384-B92B-36A4C2FA126E}" srcOrd="1" destOrd="0" presId="urn:microsoft.com/office/officeart/2005/8/layout/hierarchy3"/>
    <dgm:cxn modelId="{0D30439A-53AF-4C57-A3D2-2F53F0E6B32F}" type="presParOf" srcId="{194A3F71-61F5-4953-AD0B-541BAEA4AC69}" destId="{76F9942F-226E-44AF-96D2-65D277366096}" srcOrd="2" destOrd="0" presId="urn:microsoft.com/office/officeart/2005/8/layout/hierarchy3"/>
    <dgm:cxn modelId="{0DE8C6FD-9A3B-47ED-A1AA-086CCA86CB45}" type="presParOf" srcId="{194A3F71-61F5-4953-AD0B-541BAEA4AC69}" destId="{34639101-E28C-4150-98AB-717A8B1FE58E}" srcOrd="3" destOrd="0" presId="urn:microsoft.com/office/officeart/2005/8/layout/hierarchy3"/>
    <dgm:cxn modelId="{E7D6B698-4A88-4C26-BFB2-65623D9D29D5}" type="presParOf" srcId="{194A3F71-61F5-4953-AD0B-541BAEA4AC69}" destId="{6D65AB23-21BE-4A74-9B96-B08DA74C5CAD}" srcOrd="4" destOrd="0" presId="urn:microsoft.com/office/officeart/2005/8/layout/hierarchy3"/>
    <dgm:cxn modelId="{F22DC20A-432A-4B4F-80E6-E0059A6DAAC5}" type="presParOf" srcId="{194A3F71-61F5-4953-AD0B-541BAEA4AC69}" destId="{324033BD-B766-4E1A-B8E5-5A7D8D5893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Коммуникативная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Общение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взаимодействие со взрослыми и сверстниками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3B57E6CA-1415-4BD2-A663-BB89F51FC978}" type="presOf" srcId="{398176C2-17E7-4A9C-A205-731AB69D4A93}" destId="{FC6393E0-8A1C-4C20-91CB-B432A2B22550}" srcOrd="0" destOrd="0" presId="urn:microsoft.com/office/officeart/2005/8/layout/hierarchy3"/>
    <dgm:cxn modelId="{3C220EA9-E44F-4DE5-AF17-29C8BDC9AAD1}" type="presOf" srcId="{CD609820-82E3-40CC-A272-B1A4BA6951A3}" destId="{D8C50267-EC82-4E7C-856B-F75197FBEB58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6D44A2BE-3ED0-4A07-ADA8-76541DF9BD3A}" type="presOf" srcId="{398176C2-17E7-4A9C-A205-731AB69D4A93}" destId="{B13808B5-1BC2-4F07-8F83-39966228D918}" srcOrd="1" destOrd="0" presId="urn:microsoft.com/office/officeart/2005/8/layout/hierarchy3"/>
    <dgm:cxn modelId="{B2DEE798-184A-4332-8B1E-5E972DC1B7C9}" type="presOf" srcId="{790C0259-0E13-422D-86AA-C6AEEAE5A4C5}" destId="{03DB3585-4966-4384-B92B-36A4C2FA126E}" srcOrd="0" destOrd="0" presId="urn:microsoft.com/office/officeart/2005/8/layout/hierarchy3"/>
    <dgm:cxn modelId="{F7FBC0B3-243D-4002-A815-6FBC60725A12}" type="presOf" srcId="{068E53E1-10C2-4FB5-8621-5A4FC7788022}" destId="{985737AB-C7D0-4F24-9AF9-8A0F4B82E795}" srcOrd="0" destOrd="0" presId="urn:microsoft.com/office/officeart/2005/8/layout/hierarchy3"/>
    <dgm:cxn modelId="{831BA172-083E-4C0B-B623-FCA71673F1CA}" type="presParOf" srcId="{985737AB-C7D0-4F24-9AF9-8A0F4B82E795}" destId="{3653E4C9-124C-4238-A12D-1889064E9B74}" srcOrd="0" destOrd="0" presId="urn:microsoft.com/office/officeart/2005/8/layout/hierarchy3"/>
    <dgm:cxn modelId="{B7CFA0FE-108E-4E41-9ABA-1216F3CCA3CE}" type="presParOf" srcId="{3653E4C9-124C-4238-A12D-1889064E9B74}" destId="{E6B32ECF-B095-4062-A5D3-F8A51AAA06B4}" srcOrd="0" destOrd="0" presId="urn:microsoft.com/office/officeart/2005/8/layout/hierarchy3"/>
    <dgm:cxn modelId="{AB502807-08E1-438A-B828-CD0A0BB4A71E}" type="presParOf" srcId="{E6B32ECF-B095-4062-A5D3-F8A51AAA06B4}" destId="{FC6393E0-8A1C-4C20-91CB-B432A2B22550}" srcOrd="0" destOrd="0" presId="urn:microsoft.com/office/officeart/2005/8/layout/hierarchy3"/>
    <dgm:cxn modelId="{BDA4ACC7-C76D-47E6-98EE-610471C407C2}" type="presParOf" srcId="{E6B32ECF-B095-4062-A5D3-F8A51AAA06B4}" destId="{B13808B5-1BC2-4F07-8F83-39966228D918}" srcOrd="1" destOrd="0" presId="urn:microsoft.com/office/officeart/2005/8/layout/hierarchy3"/>
    <dgm:cxn modelId="{A9452CED-4D22-4DEE-97FA-3068362A7010}" type="presParOf" srcId="{3653E4C9-124C-4238-A12D-1889064E9B74}" destId="{194A3F71-61F5-4953-AD0B-541BAEA4AC69}" srcOrd="1" destOrd="0" presId="urn:microsoft.com/office/officeart/2005/8/layout/hierarchy3"/>
    <dgm:cxn modelId="{64765FCF-A2E3-4916-9A37-51DFA0E29FD4}" type="presParOf" srcId="{194A3F71-61F5-4953-AD0B-541BAEA4AC69}" destId="{D8C50267-EC82-4E7C-856B-F75197FBEB58}" srcOrd="0" destOrd="0" presId="urn:microsoft.com/office/officeart/2005/8/layout/hierarchy3"/>
    <dgm:cxn modelId="{EE132918-4F83-43E3-9D9D-608D39A792DB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Познавательно - исследовательская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исследование объектов окружающего мира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экспериментирование с ними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175581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13051" custScaleY="193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BC158D18-A816-4AD8-9D9F-C01458A90675}" type="presOf" srcId="{398176C2-17E7-4A9C-A205-731AB69D4A93}" destId="{B13808B5-1BC2-4F07-8F83-39966228D918}" srcOrd="1" destOrd="0" presId="urn:microsoft.com/office/officeart/2005/8/layout/hierarchy3"/>
    <dgm:cxn modelId="{264513B7-3688-4D86-850D-1EA5DC02ED3C}" type="presOf" srcId="{068E53E1-10C2-4FB5-8621-5A4FC7788022}" destId="{985737AB-C7D0-4F24-9AF9-8A0F4B82E795}" srcOrd="0" destOrd="0" presId="urn:microsoft.com/office/officeart/2005/8/layout/hierarchy3"/>
    <dgm:cxn modelId="{8AFA52D2-0D40-4F38-BFA7-D2ADBD2EA23F}" type="presOf" srcId="{CD609820-82E3-40CC-A272-B1A4BA6951A3}" destId="{D8C50267-EC82-4E7C-856B-F75197FBEB58}" srcOrd="0" destOrd="0" presId="urn:microsoft.com/office/officeart/2005/8/layout/hierarchy3"/>
    <dgm:cxn modelId="{64E0EAB1-9667-4281-A805-00EE29FCFA10}" type="presOf" srcId="{790C0259-0E13-422D-86AA-C6AEEAE5A4C5}" destId="{03DB3585-4966-4384-B92B-36A4C2FA126E}" srcOrd="0" destOrd="0" presId="urn:microsoft.com/office/officeart/2005/8/layout/hierarchy3"/>
    <dgm:cxn modelId="{4BB32352-755C-4626-BD4A-4C52E3BF2291}" type="presOf" srcId="{398176C2-17E7-4A9C-A205-731AB69D4A93}" destId="{FC6393E0-8A1C-4C20-91CB-B432A2B22550}" srcOrd="0" destOrd="0" presId="urn:microsoft.com/office/officeart/2005/8/layout/hierarchy3"/>
    <dgm:cxn modelId="{9FD457F1-2A49-4C62-A8E2-4843847F09B5}" type="presParOf" srcId="{985737AB-C7D0-4F24-9AF9-8A0F4B82E795}" destId="{3653E4C9-124C-4238-A12D-1889064E9B74}" srcOrd="0" destOrd="0" presId="urn:microsoft.com/office/officeart/2005/8/layout/hierarchy3"/>
    <dgm:cxn modelId="{9B704E2F-4071-432B-A4E7-8FA95057E52A}" type="presParOf" srcId="{3653E4C9-124C-4238-A12D-1889064E9B74}" destId="{E6B32ECF-B095-4062-A5D3-F8A51AAA06B4}" srcOrd="0" destOrd="0" presId="urn:microsoft.com/office/officeart/2005/8/layout/hierarchy3"/>
    <dgm:cxn modelId="{B15B9653-E91F-4786-A059-A41E01B2DE00}" type="presParOf" srcId="{E6B32ECF-B095-4062-A5D3-F8A51AAA06B4}" destId="{FC6393E0-8A1C-4C20-91CB-B432A2B22550}" srcOrd="0" destOrd="0" presId="urn:microsoft.com/office/officeart/2005/8/layout/hierarchy3"/>
    <dgm:cxn modelId="{A16020CE-171C-4578-9710-217DEFE28487}" type="presParOf" srcId="{E6B32ECF-B095-4062-A5D3-F8A51AAA06B4}" destId="{B13808B5-1BC2-4F07-8F83-39966228D918}" srcOrd="1" destOrd="0" presId="urn:microsoft.com/office/officeart/2005/8/layout/hierarchy3"/>
    <dgm:cxn modelId="{A8E1EEA2-BFC3-485B-8335-D594EF00EBE4}" type="presParOf" srcId="{3653E4C9-124C-4238-A12D-1889064E9B74}" destId="{194A3F71-61F5-4953-AD0B-541BAEA4AC69}" srcOrd="1" destOrd="0" presId="urn:microsoft.com/office/officeart/2005/8/layout/hierarchy3"/>
    <dgm:cxn modelId="{56EBAAEC-CE5D-43E4-B2C9-F50382394660}" type="presParOf" srcId="{194A3F71-61F5-4953-AD0B-541BAEA4AC69}" destId="{D8C50267-EC82-4E7C-856B-F75197FBEB58}" srcOrd="0" destOrd="0" presId="urn:microsoft.com/office/officeart/2005/8/layout/hierarchy3"/>
    <dgm:cxn modelId="{A1035CD9-FA01-4AA7-A388-6A4783B1C57F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Восприятие художественной литературы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фольклора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363337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</dgm:ptLst>
  <dgm:cxnLst>
    <dgm:cxn modelId="{54E10253-A6E3-4452-8B0B-D37BBD144D9D}" type="presOf" srcId="{398176C2-17E7-4A9C-A205-731AB69D4A93}" destId="{B13808B5-1BC2-4F07-8F83-39966228D918}" srcOrd="1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ADA5CF8A-87DD-4497-857B-44A7BBB1A526}" type="presOf" srcId="{068E53E1-10C2-4FB5-8621-5A4FC7788022}" destId="{985737AB-C7D0-4F24-9AF9-8A0F4B82E795}" srcOrd="0" destOrd="0" presId="urn:microsoft.com/office/officeart/2005/8/layout/hierarchy3"/>
    <dgm:cxn modelId="{1796CAB1-99A1-4B3B-A396-593876EE3D95}" type="presOf" srcId="{398176C2-17E7-4A9C-A205-731AB69D4A93}" destId="{FC6393E0-8A1C-4C20-91CB-B432A2B22550}" srcOrd="0" destOrd="0" presId="urn:microsoft.com/office/officeart/2005/8/layout/hierarchy3"/>
    <dgm:cxn modelId="{63C6D094-74EA-4825-A1FF-F65A89E42797}" type="presParOf" srcId="{985737AB-C7D0-4F24-9AF9-8A0F4B82E795}" destId="{3653E4C9-124C-4238-A12D-1889064E9B74}" srcOrd="0" destOrd="0" presId="urn:microsoft.com/office/officeart/2005/8/layout/hierarchy3"/>
    <dgm:cxn modelId="{659A5DC0-9686-4778-AAE9-B2C105EF0111}" type="presParOf" srcId="{3653E4C9-124C-4238-A12D-1889064E9B74}" destId="{E6B32ECF-B095-4062-A5D3-F8A51AAA06B4}" srcOrd="0" destOrd="0" presId="urn:microsoft.com/office/officeart/2005/8/layout/hierarchy3"/>
    <dgm:cxn modelId="{119D781F-7F3D-45C7-BFDF-3973674E8EFD}" type="presParOf" srcId="{E6B32ECF-B095-4062-A5D3-F8A51AAA06B4}" destId="{FC6393E0-8A1C-4C20-91CB-B432A2B22550}" srcOrd="0" destOrd="0" presId="urn:microsoft.com/office/officeart/2005/8/layout/hierarchy3"/>
    <dgm:cxn modelId="{A0980073-FBF2-4F46-AA3C-117D5E42531F}" type="presParOf" srcId="{E6B32ECF-B095-4062-A5D3-F8A51AAA06B4}" destId="{B13808B5-1BC2-4F07-8F83-39966228D918}" srcOrd="1" destOrd="0" presId="urn:microsoft.com/office/officeart/2005/8/layout/hierarchy3"/>
    <dgm:cxn modelId="{92D468A8-36BF-46D0-A2F2-6122D7FDB300}" type="presParOf" srcId="{3653E4C9-124C-4238-A12D-1889064E9B74}" destId="{194A3F71-61F5-4953-AD0B-541BAEA4AC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E5608-F722-4C50-A604-D4A8088B3C52}">
      <dsp:nvSpPr>
        <dsp:cNvPr id="0" name=""/>
        <dsp:cNvSpPr/>
      </dsp:nvSpPr>
      <dsp:spPr>
        <a:xfrm>
          <a:off x="0" y="431213"/>
          <a:ext cx="8229600" cy="529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Arial" pitchFamily="34" charset="0"/>
              <a:cs typeface="Arial" pitchFamily="34" charset="0"/>
            </a:rPr>
            <a:t>I</a:t>
          </a:r>
          <a:r>
            <a:rPr lang="ru-RU" sz="2100" b="1" kern="1200" dirty="0" smtClean="0">
              <a:latin typeface="Arial" pitchFamily="34" charset="0"/>
              <a:cs typeface="Arial" pitchFamily="34" charset="0"/>
            </a:rPr>
            <a:t>. ОБЩИЕ ПОЛОЖЕНИЯ</a:t>
          </a:r>
          <a:endParaRPr lang="ru-RU" sz="2100" b="1" kern="1200" dirty="0">
            <a:latin typeface="Arial" pitchFamily="34" charset="0"/>
            <a:cs typeface="Arial" pitchFamily="34" charset="0"/>
          </a:endParaRPr>
        </a:p>
      </dsp:txBody>
      <dsp:txXfrm>
        <a:off x="25862" y="457075"/>
        <a:ext cx="8177876" cy="478066"/>
      </dsp:txXfrm>
    </dsp:sp>
    <dsp:sp modelId="{82C9DFBF-D5B7-422D-8423-A9566CF8165A}">
      <dsp:nvSpPr>
        <dsp:cNvPr id="0" name=""/>
        <dsp:cNvSpPr/>
      </dsp:nvSpPr>
      <dsp:spPr>
        <a:xfrm>
          <a:off x="0" y="1162859"/>
          <a:ext cx="8229600" cy="529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II. ТРЕБОВАНИЯ К СТРУКТУРЕ ООП ДО</a:t>
          </a:r>
          <a:endParaRPr lang="ru-RU" sz="2300" b="1" kern="1200" dirty="0">
            <a:latin typeface="Arial" pitchFamily="34" charset="0"/>
            <a:cs typeface="Arial" pitchFamily="34" charset="0"/>
          </a:endParaRPr>
        </a:p>
      </dsp:txBody>
      <dsp:txXfrm>
        <a:off x="25862" y="1188721"/>
        <a:ext cx="8177876" cy="478066"/>
      </dsp:txXfrm>
    </dsp:sp>
    <dsp:sp modelId="{F2C7EA58-5A01-44EE-ABEF-75818CB85192}">
      <dsp:nvSpPr>
        <dsp:cNvPr id="0" name=""/>
        <dsp:cNvSpPr/>
      </dsp:nvSpPr>
      <dsp:spPr>
        <a:xfrm>
          <a:off x="0" y="1901325"/>
          <a:ext cx="8229600" cy="529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III</a:t>
          </a:r>
          <a:r>
            <a:rPr lang="en-US" sz="2300" b="1" kern="1200" dirty="0" smtClean="0">
              <a:latin typeface="Arial" pitchFamily="34" charset="0"/>
              <a:cs typeface="Arial" pitchFamily="34" charset="0"/>
            </a:rPr>
            <a:t>.</a:t>
          </a: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 ТРЕБОВАНИЯ К УСЛОВИЯМ РЕАЛИЗАЦИИ ООП ДО</a:t>
          </a:r>
          <a:endParaRPr lang="ru-RU" sz="2300" b="1" kern="1200" dirty="0">
            <a:latin typeface="Arial" pitchFamily="34" charset="0"/>
            <a:cs typeface="Arial" pitchFamily="34" charset="0"/>
          </a:endParaRPr>
        </a:p>
      </dsp:txBody>
      <dsp:txXfrm>
        <a:off x="25862" y="1927187"/>
        <a:ext cx="8177876" cy="478066"/>
      </dsp:txXfrm>
    </dsp:sp>
    <dsp:sp modelId="{0CED4AFF-BE05-4E75-BA4D-43614F6C4FFB}">
      <dsp:nvSpPr>
        <dsp:cNvPr id="0" name=""/>
        <dsp:cNvSpPr/>
      </dsp:nvSpPr>
      <dsp:spPr>
        <a:xfrm>
          <a:off x="0" y="2486494"/>
          <a:ext cx="8229600" cy="1350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 психолого-педагогическим условиям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 развивающей предметно-пространственной среде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 кадровым условиям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 материально-техническим условиям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 финансовым условиям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0" y="2486494"/>
        <a:ext cx="8229600" cy="1350039"/>
      </dsp:txXfrm>
    </dsp:sp>
    <dsp:sp modelId="{536C2E60-155B-45B6-8CA3-F1BDCFF20623}">
      <dsp:nvSpPr>
        <dsp:cNvPr id="0" name=""/>
        <dsp:cNvSpPr/>
      </dsp:nvSpPr>
      <dsp:spPr>
        <a:xfrm>
          <a:off x="0" y="3946942"/>
          <a:ext cx="8229600" cy="529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Arial" pitchFamily="34" charset="0"/>
              <a:cs typeface="Arial" pitchFamily="34" charset="0"/>
            </a:rPr>
            <a:t>IV. ТРЕБОВАНИЯ К РЕЗУЛЬТАТАМ ОСВОЕНИЯ ООП ДО</a:t>
          </a:r>
          <a:endParaRPr lang="ru-RU" sz="2300" b="1" kern="1200" dirty="0">
            <a:latin typeface="Arial" pitchFamily="34" charset="0"/>
            <a:cs typeface="Arial" pitchFamily="34" charset="0"/>
          </a:endParaRPr>
        </a:p>
      </dsp:txBody>
      <dsp:txXfrm>
        <a:off x="25862" y="3972804"/>
        <a:ext cx="8177876" cy="4780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96985" y="2417"/>
          <a:ext cx="3829557" cy="1134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Самообслуживание</a:t>
          </a:r>
          <a:br>
            <a:rPr lang="ru-RU" sz="2500" kern="1200" dirty="0" smtClean="0">
              <a:latin typeface="Arial" pitchFamily="34" charset="0"/>
              <a:cs typeface="Arial" pitchFamily="34" charset="0"/>
            </a:rPr>
          </a:br>
          <a:r>
            <a:rPr lang="ru-RU" sz="2500" kern="1200" dirty="0" smtClean="0">
              <a:latin typeface="Arial" pitchFamily="34" charset="0"/>
              <a:cs typeface="Arial" pitchFamily="34" charset="0"/>
            </a:rPr>
            <a:t>и элементарный бытовой труд </a:t>
          </a:r>
          <a:endParaRPr lang="ru-RU" sz="2500" kern="1200" dirty="0">
            <a:latin typeface="Arial" pitchFamily="34" charset="0"/>
            <a:cs typeface="Arial" pitchFamily="34" charset="0"/>
          </a:endParaRPr>
        </a:p>
      </dsp:txBody>
      <dsp:txXfrm>
        <a:off x="130206" y="35638"/>
        <a:ext cx="3763115" cy="1067822"/>
      </dsp:txXfrm>
    </dsp:sp>
    <dsp:sp modelId="{D8C50267-EC82-4E7C-856B-F75197FBEB58}">
      <dsp:nvSpPr>
        <dsp:cNvPr id="0" name=""/>
        <dsp:cNvSpPr/>
      </dsp:nvSpPr>
      <dsp:spPr>
        <a:xfrm>
          <a:off x="479940" y="1136681"/>
          <a:ext cx="382955" cy="677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372"/>
              </a:lnTo>
              <a:lnTo>
                <a:pt x="382955" y="677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62896" y="1362472"/>
          <a:ext cx="3078718" cy="903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самообслуживание</a:t>
          </a:r>
          <a:endParaRPr lang="ru-RU" sz="2500" kern="1200" dirty="0">
            <a:latin typeface="Arial" pitchFamily="34" charset="0"/>
            <a:cs typeface="Arial" pitchFamily="34" charset="0"/>
          </a:endParaRPr>
        </a:p>
      </dsp:txBody>
      <dsp:txXfrm>
        <a:off x="889349" y="1388925"/>
        <a:ext cx="3025812" cy="850257"/>
      </dsp:txXfrm>
    </dsp:sp>
    <dsp:sp modelId="{76F9942F-226E-44AF-96D2-65D277366096}">
      <dsp:nvSpPr>
        <dsp:cNvPr id="0" name=""/>
        <dsp:cNvSpPr/>
      </dsp:nvSpPr>
      <dsp:spPr>
        <a:xfrm>
          <a:off x="479940" y="1136681"/>
          <a:ext cx="382955" cy="1806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326"/>
              </a:lnTo>
              <a:lnTo>
                <a:pt x="382955" y="1806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862896" y="2491427"/>
          <a:ext cx="3078718" cy="903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бытовой труд</a:t>
          </a:r>
          <a:br>
            <a:rPr lang="ru-RU" sz="2500" kern="1200" dirty="0" smtClean="0">
              <a:latin typeface="Arial" pitchFamily="34" charset="0"/>
              <a:cs typeface="Arial" pitchFamily="34" charset="0"/>
            </a:rPr>
          </a:br>
          <a:r>
            <a:rPr lang="ru-RU" sz="2500" kern="1200" dirty="0" smtClean="0">
              <a:latin typeface="Arial" pitchFamily="34" charset="0"/>
              <a:cs typeface="Arial" pitchFamily="34" charset="0"/>
            </a:rPr>
            <a:t>в помещении</a:t>
          </a:r>
          <a:endParaRPr lang="ru-RU" sz="2500" kern="1200" dirty="0">
            <a:latin typeface="Arial" pitchFamily="34" charset="0"/>
            <a:cs typeface="Arial" pitchFamily="34" charset="0"/>
          </a:endParaRPr>
        </a:p>
      </dsp:txBody>
      <dsp:txXfrm>
        <a:off x="889349" y="2517880"/>
        <a:ext cx="3025812" cy="850257"/>
      </dsp:txXfrm>
    </dsp:sp>
    <dsp:sp modelId="{F32C8DFD-A6CB-4A70-8A50-477A193651D2}">
      <dsp:nvSpPr>
        <dsp:cNvPr id="0" name=""/>
        <dsp:cNvSpPr/>
      </dsp:nvSpPr>
      <dsp:spPr>
        <a:xfrm>
          <a:off x="479940" y="1136681"/>
          <a:ext cx="382955" cy="2935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5281"/>
              </a:lnTo>
              <a:lnTo>
                <a:pt x="382955" y="2935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48356-9A49-4620-8AB4-4505F913DDAF}">
      <dsp:nvSpPr>
        <dsp:cNvPr id="0" name=""/>
        <dsp:cNvSpPr/>
      </dsp:nvSpPr>
      <dsp:spPr>
        <a:xfrm>
          <a:off x="862896" y="3620381"/>
          <a:ext cx="3078718" cy="903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бытовой труд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на улице</a:t>
          </a:r>
          <a:endParaRPr lang="ru-RU" sz="2500" kern="1200" dirty="0">
            <a:latin typeface="Arial" pitchFamily="34" charset="0"/>
            <a:cs typeface="Arial" pitchFamily="34" charset="0"/>
          </a:endParaRPr>
        </a:p>
      </dsp:txBody>
      <dsp:txXfrm>
        <a:off x="889349" y="3646834"/>
        <a:ext cx="3025812" cy="8502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2" y="532656"/>
          <a:ext cx="4038594" cy="3460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Конструирование</a:t>
          </a:r>
          <a:br>
            <a:rPr lang="ru-RU" sz="3200" kern="1200" dirty="0" smtClean="0">
              <a:latin typeface="Arial" pitchFamily="34" charset="0"/>
              <a:cs typeface="Arial" pitchFamily="34" charset="0"/>
            </a:rPr>
          </a:br>
          <a:r>
            <a:rPr lang="ru-RU" sz="3200" kern="1200" dirty="0" smtClean="0">
              <a:latin typeface="Arial" pitchFamily="34" charset="0"/>
              <a:cs typeface="Arial" pitchFamily="34" charset="0"/>
            </a:rPr>
            <a:t>из различных материалов 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(конструкторов, модулей, бумаги, природного и иного материала)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01361" y="634015"/>
        <a:ext cx="3835876" cy="32579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449" y="10248"/>
          <a:ext cx="4021871" cy="948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Arial" pitchFamily="34" charset="0"/>
              <a:cs typeface="Arial" pitchFamily="34" charset="0"/>
            </a:rPr>
            <a:t>Изобразительная</a:t>
          </a:r>
          <a:endParaRPr lang="ru-RU" sz="3700" kern="1200" dirty="0">
            <a:latin typeface="Arial" pitchFamily="34" charset="0"/>
            <a:cs typeface="Arial" pitchFamily="34" charset="0"/>
          </a:endParaRPr>
        </a:p>
      </dsp:txBody>
      <dsp:txXfrm>
        <a:off x="28230" y="38029"/>
        <a:ext cx="3966309" cy="892956"/>
      </dsp:txXfrm>
    </dsp:sp>
    <dsp:sp modelId="{D8C50267-EC82-4E7C-856B-F75197FBEB58}">
      <dsp:nvSpPr>
        <dsp:cNvPr id="0" name=""/>
        <dsp:cNvSpPr/>
      </dsp:nvSpPr>
      <dsp:spPr>
        <a:xfrm>
          <a:off x="402636" y="958767"/>
          <a:ext cx="402187" cy="71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389"/>
              </a:lnTo>
              <a:lnTo>
                <a:pt x="402187" y="711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4824" y="1195897"/>
          <a:ext cx="3233326" cy="9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Arial" pitchFamily="34" charset="0"/>
              <a:cs typeface="Arial" pitchFamily="34" charset="0"/>
            </a:rPr>
            <a:t>рисование</a:t>
          </a:r>
          <a:endParaRPr lang="ru-RU" sz="4300" kern="1200" dirty="0">
            <a:latin typeface="Arial" pitchFamily="34" charset="0"/>
            <a:cs typeface="Arial" pitchFamily="34" charset="0"/>
          </a:endParaRPr>
        </a:p>
      </dsp:txBody>
      <dsp:txXfrm>
        <a:off x="832605" y="1223678"/>
        <a:ext cx="3177764" cy="892956"/>
      </dsp:txXfrm>
    </dsp:sp>
    <dsp:sp modelId="{76F9942F-226E-44AF-96D2-65D277366096}">
      <dsp:nvSpPr>
        <dsp:cNvPr id="0" name=""/>
        <dsp:cNvSpPr/>
      </dsp:nvSpPr>
      <dsp:spPr>
        <a:xfrm>
          <a:off x="402636" y="958767"/>
          <a:ext cx="402187" cy="1897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7037"/>
              </a:lnTo>
              <a:lnTo>
                <a:pt x="402187" y="1897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804824" y="2381545"/>
          <a:ext cx="3233326" cy="9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Arial" pitchFamily="34" charset="0"/>
              <a:cs typeface="Arial" pitchFamily="34" charset="0"/>
            </a:rPr>
            <a:t>лепка</a:t>
          </a:r>
          <a:endParaRPr lang="ru-RU" sz="4300" kern="1200" dirty="0">
            <a:latin typeface="Arial" pitchFamily="34" charset="0"/>
            <a:cs typeface="Arial" pitchFamily="34" charset="0"/>
          </a:endParaRPr>
        </a:p>
      </dsp:txBody>
      <dsp:txXfrm>
        <a:off x="832605" y="2409326"/>
        <a:ext cx="3177764" cy="892956"/>
      </dsp:txXfrm>
    </dsp:sp>
    <dsp:sp modelId="{F32C8DFD-A6CB-4A70-8A50-477A193651D2}">
      <dsp:nvSpPr>
        <dsp:cNvPr id="0" name=""/>
        <dsp:cNvSpPr/>
      </dsp:nvSpPr>
      <dsp:spPr>
        <a:xfrm>
          <a:off x="402636" y="958767"/>
          <a:ext cx="402187" cy="308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2686"/>
              </a:lnTo>
              <a:lnTo>
                <a:pt x="402187" y="3082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48356-9A49-4620-8AB4-4505F913DDAF}">
      <dsp:nvSpPr>
        <dsp:cNvPr id="0" name=""/>
        <dsp:cNvSpPr/>
      </dsp:nvSpPr>
      <dsp:spPr>
        <a:xfrm>
          <a:off x="804824" y="3567194"/>
          <a:ext cx="3233326" cy="9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Arial" pitchFamily="34" charset="0"/>
              <a:cs typeface="Arial" pitchFamily="34" charset="0"/>
            </a:rPr>
            <a:t>аппликация</a:t>
          </a:r>
          <a:endParaRPr lang="ru-RU" sz="4300" kern="1200" dirty="0">
            <a:latin typeface="Arial" pitchFamily="34" charset="0"/>
            <a:cs typeface="Arial" pitchFamily="34" charset="0"/>
          </a:endParaRPr>
        </a:p>
      </dsp:txBody>
      <dsp:txXfrm>
        <a:off x="832605" y="3594975"/>
        <a:ext cx="3177764" cy="8929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16635" y="142"/>
          <a:ext cx="4005329" cy="754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>
              <a:latin typeface="Arial" pitchFamily="34" charset="0"/>
              <a:cs typeface="Arial" pitchFamily="34" charset="0"/>
            </a:rPr>
            <a:t>Музыкальная</a:t>
          </a:r>
          <a:endParaRPr lang="ru-RU" sz="4500" kern="1200" dirty="0">
            <a:latin typeface="Arial" pitchFamily="34" charset="0"/>
            <a:cs typeface="Arial" pitchFamily="34" charset="0"/>
          </a:endParaRPr>
        </a:p>
      </dsp:txBody>
      <dsp:txXfrm>
        <a:off x="38727" y="22234"/>
        <a:ext cx="3961145" cy="710095"/>
      </dsp:txXfrm>
    </dsp:sp>
    <dsp:sp modelId="{0632F160-6CBC-4FFE-9033-5CBC897D8B5B}">
      <dsp:nvSpPr>
        <dsp:cNvPr id="0" name=""/>
        <dsp:cNvSpPr/>
      </dsp:nvSpPr>
      <dsp:spPr>
        <a:xfrm>
          <a:off x="417168" y="754421"/>
          <a:ext cx="400532" cy="565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709"/>
              </a:lnTo>
              <a:lnTo>
                <a:pt x="400532" y="565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9FC0A-2092-4784-85F3-E51DF86E6521}">
      <dsp:nvSpPr>
        <dsp:cNvPr id="0" name=""/>
        <dsp:cNvSpPr/>
      </dsp:nvSpPr>
      <dsp:spPr>
        <a:xfrm>
          <a:off x="817701" y="942991"/>
          <a:ext cx="3124551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восприятие и понимание смысла музыкальных произведений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839793" y="965083"/>
        <a:ext cx="3080367" cy="710095"/>
      </dsp:txXfrm>
    </dsp:sp>
    <dsp:sp modelId="{D8C50267-EC82-4E7C-856B-F75197FBEB58}">
      <dsp:nvSpPr>
        <dsp:cNvPr id="0" name=""/>
        <dsp:cNvSpPr/>
      </dsp:nvSpPr>
      <dsp:spPr>
        <a:xfrm>
          <a:off x="417168" y="754421"/>
          <a:ext cx="400532" cy="1508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559"/>
              </a:lnTo>
              <a:lnTo>
                <a:pt x="400532" y="1508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17701" y="1885841"/>
          <a:ext cx="3158898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пение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839793" y="1907933"/>
        <a:ext cx="3114714" cy="710095"/>
      </dsp:txXfrm>
    </dsp:sp>
    <dsp:sp modelId="{76F9942F-226E-44AF-96D2-65D277366096}">
      <dsp:nvSpPr>
        <dsp:cNvPr id="0" name=""/>
        <dsp:cNvSpPr/>
      </dsp:nvSpPr>
      <dsp:spPr>
        <a:xfrm>
          <a:off x="417168" y="754421"/>
          <a:ext cx="400532" cy="245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408"/>
              </a:lnTo>
              <a:lnTo>
                <a:pt x="400532" y="24514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817701" y="2828690"/>
          <a:ext cx="3158898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музыкально – ритмические движения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839793" y="2850782"/>
        <a:ext cx="3114714" cy="710095"/>
      </dsp:txXfrm>
    </dsp:sp>
    <dsp:sp modelId="{F32C8DFD-A6CB-4A70-8A50-477A193651D2}">
      <dsp:nvSpPr>
        <dsp:cNvPr id="0" name=""/>
        <dsp:cNvSpPr/>
      </dsp:nvSpPr>
      <dsp:spPr>
        <a:xfrm>
          <a:off x="417168" y="754421"/>
          <a:ext cx="400532" cy="3394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4257"/>
              </a:lnTo>
              <a:lnTo>
                <a:pt x="400532" y="3394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48356-9A49-4620-8AB4-4505F913DDAF}">
      <dsp:nvSpPr>
        <dsp:cNvPr id="0" name=""/>
        <dsp:cNvSpPr/>
      </dsp:nvSpPr>
      <dsp:spPr>
        <a:xfrm>
          <a:off x="817701" y="3771540"/>
          <a:ext cx="3158898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игра на детских музыкальных инструментах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839793" y="3793632"/>
        <a:ext cx="3114714" cy="71009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449" y="781546"/>
          <a:ext cx="4021871" cy="948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Arial" pitchFamily="34" charset="0"/>
              <a:cs typeface="Arial" pitchFamily="34" charset="0"/>
            </a:rPr>
            <a:t>Двигательная</a:t>
          </a:r>
          <a:endParaRPr lang="ru-RU" sz="4600" kern="1200" dirty="0">
            <a:latin typeface="Arial" pitchFamily="34" charset="0"/>
            <a:cs typeface="Arial" pitchFamily="34" charset="0"/>
          </a:endParaRPr>
        </a:p>
      </dsp:txBody>
      <dsp:txXfrm>
        <a:off x="28230" y="809327"/>
        <a:ext cx="3966309" cy="892956"/>
      </dsp:txXfrm>
    </dsp:sp>
    <dsp:sp modelId="{D8C50267-EC82-4E7C-856B-F75197FBEB58}">
      <dsp:nvSpPr>
        <dsp:cNvPr id="0" name=""/>
        <dsp:cNvSpPr/>
      </dsp:nvSpPr>
      <dsp:spPr>
        <a:xfrm>
          <a:off x="402636" y="1730065"/>
          <a:ext cx="402187" cy="112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740"/>
              </a:lnTo>
              <a:lnTo>
                <a:pt x="402187" y="11257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4824" y="1967194"/>
          <a:ext cx="3233326" cy="1777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Arial" pitchFamily="34" charset="0"/>
              <a:cs typeface="Arial" pitchFamily="34" charset="0"/>
            </a:rPr>
            <a:t>овладение основными движениями</a:t>
          </a:r>
          <a:endParaRPr lang="ru-RU" sz="3900" kern="1200" dirty="0">
            <a:latin typeface="Arial" pitchFamily="34" charset="0"/>
            <a:cs typeface="Arial" pitchFamily="34" charset="0"/>
          </a:endParaRPr>
        </a:p>
      </dsp:txBody>
      <dsp:txXfrm>
        <a:off x="856877" y="2019247"/>
        <a:ext cx="3129220" cy="167311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800E8-F55D-4306-B57C-6DF74DCC36FC}">
      <dsp:nvSpPr>
        <dsp:cNvPr id="0" name=""/>
        <dsp:cNvSpPr/>
      </dsp:nvSpPr>
      <dsp:spPr>
        <a:xfrm>
          <a:off x="0" y="526580"/>
          <a:ext cx="655272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81F5D-3A7F-49A4-BE90-691626527ED2}">
      <dsp:nvSpPr>
        <dsp:cNvPr id="0" name=""/>
        <dsp:cNvSpPr/>
      </dsp:nvSpPr>
      <dsp:spPr>
        <a:xfrm>
          <a:off x="327636" y="24740"/>
          <a:ext cx="4586909" cy="1003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Целевой раздел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376632" y="73736"/>
        <a:ext cx="4488917" cy="905688"/>
      </dsp:txXfrm>
    </dsp:sp>
    <dsp:sp modelId="{F66CFA3F-A7D0-4835-9A4D-059FBC3DFCA8}">
      <dsp:nvSpPr>
        <dsp:cNvPr id="0" name=""/>
        <dsp:cNvSpPr/>
      </dsp:nvSpPr>
      <dsp:spPr>
        <a:xfrm>
          <a:off x="0" y="2068820"/>
          <a:ext cx="655272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1E758-A277-49D9-B887-D34E4173601F}">
      <dsp:nvSpPr>
        <dsp:cNvPr id="0" name=""/>
        <dsp:cNvSpPr/>
      </dsp:nvSpPr>
      <dsp:spPr>
        <a:xfrm>
          <a:off x="327636" y="1566980"/>
          <a:ext cx="4586909" cy="1003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Содержательный раздел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376632" y="1615976"/>
        <a:ext cx="4488917" cy="905688"/>
      </dsp:txXfrm>
    </dsp:sp>
    <dsp:sp modelId="{FF1129C6-5D03-4966-AA66-C4C1895ECD56}">
      <dsp:nvSpPr>
        <dsp:cNvPr id="0" name=""/>
        <dsp:cNvSpPr/>
      </dsp:nvSpPr>
      <dsp:spPr>
        <a:xfrm>
          <a:off x="0" y="3611060"/>
          <a:ext cx="655272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E199D-D227-4FD5-828B-C6B47CA3797B}">
      <dsp:nvSpPr>
        <dsp:cNvPr id="0" name=""/>
        <dsp:cNvSpPr/>
      </dsp:nvSpPr>
      <dsp:spPr>
        <a:xfrm>
          <a:off x="327636" y="3109219"/>
          <a:ext cx="4586909" cy="1003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Организационный раздел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376632" y="3158215"/>
        <a:ext cx="4488917" cy="90568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22369-DB2E-4CA3-B223-40B553298DBF}">
      <dsp:nvSpPr>
        <dsp:cNvPr id="0" name=""/>
        <dsp:cNvSpPr/>
      </dsp:nvSpPr>
      <dsp:spPr>
        <a:xfrm>
          <a:off x="741843" y="338970"/>
          <a:ext cx="2437868" cy="179056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12F2C-C3A2-4D57-9799-7FBBB0D068DC}">
      <dsp:nvSpPr>
        <dsp:cNvPr id="0" name=""/>
        <dsp:cNvSpPr/>
      </dsp:nvSpPr>
      <dsp:spPr>
        <a:xfrm>
          <a:off x="2650" y="2206178"/>
          <a:ext cx="3916254" cy="220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Уважение к человеческому достоинству детей, формирование и поддержка их положительной самооценки, уверенности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в собственных возможностях и способностях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650" y="2206178"/>
        <a:ext cx="3916254" cy="2207379"/>
      </dsp:txXfrm>
    </dsp:sp>
    <dsp:sp modelId="{F0A4E98A-A8CC-4C07-8031-3D30C407419B}">
      <dsp:nvSpPr>
        <dsp:cNvPr id="0" name=""/>
        <dsp:cNvSpPr/>
      </dsp:nvSpPr>
      <dsp:spPr>
        <a:xfrm>
          <a:off x="5049888" y="330394"/>
          <a:ext cx="2437868" cy="179056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D9AF5-B8D3-41C1-BF91-E43BD1585208}">
      <dsp:nvSpPr>
        <dsp:cNvPr id="0" name=""/>
        <dsp:cNvSpPr/>
      </dsp:nvSpPr>
      <dsp:spPr>
        <a:xfrm>
          <a:off x="4310695" y="2180450"/>
          <a:ext cx="3916254" cy="224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Использование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в образовательной деятельности форм и методов работы, соответствующих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возрастным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и индивидуальным особенностям детей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1600" kern="1200" dirty="0" smtClean="0">
              <a:latin typeface="Arial" pitchFamily="34" charset="0"/>
              <a:cs typeface="Arial" pitchFamily="34" charset="0"/>
            </a:rPr>
            <a:t>(недопустимость как искусственного ускорения, так и искусственного замедления развития детей)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310695" y="2180450"/>
        <a:ext cx="3916254" cy="22416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22369-DB2E-4CA3-B223-40B553298DBF}">
      <dsp:nvSpPr>
        <dsp:cNvPr id="0" name=""/>
        <dsp:cNvSpPr/>
      </dsp:nvSpPr>
      <dsp:spPr>
        <a:xfrm>
          <a:off x="741843" y="338970"/>
          <a:ext cx="2437868" cy="179056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12F2C-C3A2-4D57-9799-7FBBB0D068DC}">
      <dsp:nvSpPr>
        <dsp:cNvPr id="0" name=""/>
        <dsp:cNvSpPr/>
      </dsp:nvSpPr>
      <dsp:spPr>
        <a:xfrm>
          <a:off x="2650" y="2206178"/>
          <a:ext cx="3916254" cy="220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Построение образовательной деятельности на основе взаимодействия взрослых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с детьми, ориентированного на интересы и возможности каждого ребёнка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и учитывающего социальную ситуацию его развития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650" y="2206178"/>
        <a:ext cx="3916254" cy="2207379"/>
      </dsp:txXfrm>
    </dsp:sp>
    <dsp:sp modelId="{F0A4E98A-A8CC-4C07-8031-3D30C407419B}">
      <dsp:nvSpPr>
        <dsp:cNvPr id="0" name=""/>
        <dsp:cNvSpPr/>
      </dsp:nvSpPr>
      <dsp:spPr>
        <a:xfrm>
          <a:off x="5049888" y="330394"/>
          <a:ext cx="2437868" cy="179056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D9AF5-B8D3-41C1-BF91-E43BD1585208}">
      <dsp:nvSpPr>
        <dsp:cNvPr id="0" name=""/>
        <dsp:cNvSpPr/>
      </dsp:nvSpPr>
      <dsp:spPr>
        <a:xfrm>
          <a:off x="4310695" y="2180450"/>
          <a:ext cx="3916254" cy="224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Поддержка взрослыми положительного, доброжелательного отношения детей друг к другу и взаимодействия детей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в разных видах деятельности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310695" y="2180450"/>
        <a:ext cx="3916254" cy="224168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22369-DB2E-4CA3-B223-40B553298DBF}">
      <dsp:nvSpPr>
        <dsp:cNvPr id="0" name=""/>
        <dsp:cNvSpPr/>
      </dsp:nvSpPr>
      <dsp:spPr>
        <a:xfrm>
          <a:off x="741843" y="338970"/>
          <a:ext cx="2437868" cy="179056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12F2C-C3A2-4D57-9799-7FBBB0D068DC}">
      <dsp:nvSpPr>
        <dsp:cNvPr id="0" name=""/>
        <dsp:cNvSpPr/>
      </dsp:nvSpPr>
      <dsp:spPr>
        <a:xfrm>
          <a:off x="2650" y="2206178"/>
          <a:ext cx="3916254" cy="220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Поддержка инициативы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и самостоятельности детей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в специфических для них видах деятельности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650" y="2206178"/>
        <a:ext cx="3916254" cy="2207379"/>
      </dsp:txXfrm>
    </dsp:sp>
    <dsp:sp modelId="{F0A4E98A-A8CC-4C07-8031-3D30C407419B}">
      <dsp:nvSpPr>
        <dsp:cNvPr id="0" name=""/>
        <dsp:cNvSpPr/>
      </dsp:nvSpPr>
      <dsp:spPr>
        <a:xfrm>
          <a:off x="5049888" y="330394"/>
          <a:ext cx="2437868" cy="179056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D9AF5-B8D3-41C1-BF91-E43BD1585208}">
      <dsp:nvSpPr>
        <dsp:cNvPr id="0" name=""/>
        <dsp:cNvSpPr/>
      </dsp:nvSpPr>
      <dsp:spPr>
        <a:xfrm>
          <a:off x="4310695" y="2180450"/>
          <a:ext cx="3916254" cy="224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Возможность выбора детьми материалов, видов активности, участников совместной деятельности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и общения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310695" y="2180450"/>
        <a:ext cx="3916254" cy="224168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22369-DB2E-4CA3-B223-40B553298DBF}">
      <dsp:nvSpPr>
        <dsp:cNvPr id="0" name=""/>
        <dsp:cNvSpPr/>
      </dsp:nvSpPr>
      <dsp:spPr>
        <a:xfrm>
          <a:off x="741843" y="338970"/>
          <a:ext cx="2437868" cy="179056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12F2C-C3A2-4D57-9799-7FBBB0D068DC}">
      <dsp:nvSpPr>
        <dsp:cNvPr id="0" name=""/>
        <dsp:cNvSpPr/>
      </dsp:nvSpPr>
      <dsp:spPr>
        <a:xfrm>
          <a:off x="2650" y="2206178"/>
          <a:ext cx="3916254" cy="220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Защита детей от всех форм физического и психического насилия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650" y="2206178"/>
        <a:ext cx="3916254" cy="2207379"/>
      </dsp:txXfrm>
    </dsp:sp>
    <dsp:sp modelId="{F0A4E98A-A8CC-4C07-8031-3D30C407419B}">
      <dsp:nvSpPr>
        <dsp:cNvPr id="0" name=""/>
        <dsp:cNvSpPr/>
      </dsp:nvSpPr>
      <dsp:spPr>
        <a:xfrm>
          <a:off x="5049888" y="330394"/>
          <a:ext cx="2437868" cy="179056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D9AF5-B8D3-41C1-BF91-E43BD1585208}">
      <dsp:nvSpPr>
        <dsp:cNvPr id="0" name=""/>
        <dsp:cNvSpPr/>
      </dsp:nvSpPr>
      <dsp:spPr>
        <a:xfrm>
          <a:off x="4310695" y="2180450"/>
          <a:ext cx="3916254" cy="224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Поддержка родителей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в воспитании детей, охране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и укреплении их здоровья, вовлечение семей непосредственно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в образовательную деятельность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310695" y="2180450"/>
        <a:ext cx="3916254" cy="2241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C783B-C501-4F68-93B9-77BEFB52B810}">
      <dsp:nvSpPr>
        <dsp:cNvPr id="0" name=""/>
        <dsp:cNvSpPr/>
      </dsp:nvSpPr>
      <dsp:spPr>
        <a:xfrm>
          <a:off x="0" y="1020"/>
          <a:ext cx="4041775" cy="765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Социально –</a:t>
          </a:r>
          <a:br>
            <a:rPr lang="ru-RU" sz="2000" b="0" kern="1200" dirty="0" smtClean="0">
              <a:latin typeface="Arial" pitchFamily="34" charset="0"/>
              <a:cs typeface="Arial" pitchFamily="34" charset="0"/>
            </a:rPr>
          </a:b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коммуникативное развитие</a:t>
          </a:r>
        </a:p>
      </dsp:txBody>
      <dsp:txXfrm>
        <a:off x="37364" y="38384"/>
        <a:ext cx="3967047" cy="690685"/>
      </dsp:txXfrm>
    </dsp:sp>
    <dsp:sp modelId="{5BE26614-D759-4B62-A9CA-271E045E508C}">
      <dsp:nvSpPr>
        <dsp:cNvPr id="0" name=""/>
        <dsp:cNvSpPr/>
      </dsp:nvSpPr>
      <dsp:spPr>
        <a:xfrm>
          <a:off x="0" y="780706"/>
          <a:ext cx="4041775" cy="765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37364" y="818070"/>
        <a:ext cx="3967047" cy="690685"/>
      </dsp:txXfrm>
    </dsp:sp>
    <dsp:sp modelId="{24BBC588-691C-4FB5-9946-E60280BA0B83}">
      <dsp:nvSpPr>
        <dsp:cNvPr id="0" name=""/>
        <dsp:cNvSpPr/>
      </dsp:nvSpPr>
      <dsp:spPr>
        <a:xfrm>
          <a:off x="0" y="1560393"/>
          <a:ext cx="4041775" cy="765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37364" y="1597757"/>
        <a:ext cx="3967047" cy="690685"/>
      </dsp:txXfrm>
    </dsp:sp>
    <dsp:sp modelId="{218BCDC9-20AF-4AE9-8FCA-730660FAD8A2}">
      <dsp:nvSpPr>
        <dsp:cNvPr id="0" name=""/>
        <dsp:cNvSpPr/>
      </dsp:nvSpPr>
      <dsp:spPr>
        <a:xfrm>
          <a:off x="0" y="2340079"/>
          <a:ext cx="4041775" cy="765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Художественно – </a:t>
          </a:r>
          <a:br>
            <a:rPr lang="ru-RU" sz="2000" b="0" kern="1200" dirty="0" smtClean="0">
              <a:latin typeface="Arial" pitchFamily="34" charset="0"/>
              <a:cs typeface="Arial" pitchFamily="34" charset="0"/>
            </a:rPr>
          </a:b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эстетическое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37364" y="2377443"/>
        <a:ext cx="3967047" cy="690685"/>
      </dsp:txXfrm>
    </dsp:sp>
    <dsp:sp modelId="{E532612F-4BF5-42C8-A1A6-9763C43D7424}">
      <dsp:nvSpPr>
        <dsp:cNvPr id="0" name=""/>
        <dsp:cNvSpPr/>
      </dsp:nvSpPr>
      <dsp:spPr>
        <a:xfrm>
          <a:off x="0" y="3119766"/>
          <a:ext cx="4041775" cy="765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37364" y="3157130"/>
        <a:ext cx="3967047" cy="69068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91CA5-DA69-4EBE-9034-59CEA34E6D35}">
      <dsp:nvSpPr>
        <dsp:cNvPr id="0" name=""/>
        <dsp:cNvSpPr/>
      </dsp:nvSpPr>
      <dsp:spPr>
        <a:xfrm>
          <a:off x="0" y="1407807"/>
          <a:ext cx="8229600" cy="2480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20700" rIns="638708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непосредственное общение с каждым ребёнком</a:t>
          </a:r>
          <a:endParaRPr lang="ru-RU" sz="25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уважительное отношение к каждому ребёнку, к его чувствам и потребностям</a:t>
          </a:r>
          <a:endParaRPr lang="ru-RU" sz="25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>
            <a:latin typeface="Arial" pitchFamily="34" charset="0"/>
            <a:cs typeface="Arial" pitchFamily="34" charset="0"/>
          </a:endParaRPr>
        </a:p>
      </dsp:txBody>
      <dsp:txXfrm>
        <a:off x="0" y="1407807"/>
        <a:ext cx="8229600" cy="2480625"/>
      </dsp:txXfrm>
    </dsp:sp>
    <dsp:sp modelId="{E4F598EC-14B3-4BA9-8BDB-C58609655542}">
      <dsp:nvSpPr>
        <dsp:cNvPr id="0" name=""/>
        <dsp:cNvSpPr/>
      </dsp:nvSpPr>
      <dsp:spPr>
        <a:xfrm>
          <a:off x="411480" y="792087"/>
          <a:ext cx="5760720" cy="98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" pitchFamily="34" charset="0"/>
              <a:cs typeface="Arial" pitchFamily="34" charset="0"/>
            </a:rPr>
            <a:t>1. Обеспечение эмоционального</a:t>
          </a:r>
          <a:br>
            <a:rPr lang="ru-RU" sz="2500" b="1" kern="1200" dirty="0" smtClean="0">
              <a:latin typeface="Arial" pitchFamily="34" charset="0"/>
              <a:cs typeface="Arial" pitchFamily="34" charset="0"/>
            </a:rPr>
          </a:br>
          <a:r>
            <a:rPr lang="ru-RU" sz="2500" b="1" kern="1200" dirty="0" smtClean="0">
              <a:latin typeface="Arial" pitchFamily="34" charset="0"/>
              <a:cs typeface="Arial" pitchFamily="34" charset="0"/>
            </a:rPr>
            <a:t>    благополучия через:</a:t>
          </a:r>
          <a:endParaRPr lang="ru-RU" sz="2500" b="1" kern="1200" dirty="0">
            <a:latin typeface="Arial" pitchFamily="34" charset="0"/>
            <a:cs typeface="Arial" pitchFamily="34" charset="0"/>
          </a:endParaRPr>
        </a:p>
      </dsp:txBody>
      <dsp:txXfrm>
        <a:off x="459550" y="840157"/>
        <a:ext cx="5664580" cy="88858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91CA5-DA69-4EBE-9034-59CEA34E6D35}">
      <dsp:nvSpPr>
        <dsp:cNvPr id="0" name=""/>
        <dsp:cNvSpPr/>
      </dsp:nvSpPr>
      <dsp:spPr>
        <a:xfrm>
          <a:off x="0" y="927487"/>
          <a:ext cx="8229600" cy="346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20700" rIns="638708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создание условий для свободного выбора детьми деятельности и участников совместной деятельности</a:t>
          </a:r>
          <a:endParaRPr lang="ru-RU" sz="25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создание условий для принятия детьми решений, выражения своих чувств и мыслей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err="1" smtClean="0">
              <a:latin typeface="Arial" pitchFamily="34" charset="0"/>
              <a:cs typeface="Arial" pitchFamily="34" charset="0"/>
            </a:rPr>
            <a:t>недирективную</a:t>
          </a:r>
          <a:r>
            <a:rPr lang="ru-RU" sz="2500" kern="1200" dirty="0" smtClean="0">
              <a:latin typeface="Arial" pitchFamily="34" charset="0"/>
              <a:cs typeface="Arial" pitchFamily="34" charset="0"/>
            </a:rPr>
            <a:t> помощь детям, поддержку детской инициативы и самостоятельности</a:t>
          </a:r>
          <a:br>
            <a:rPr lang="ru-RU" sz="2500" kern="1200" dirty="0" smtClean="0">
              <a:latin typeface="Arial" pitchFamily="34" charset="0"/>
              <a:cs typeface="Arial" pitchFamily="34" charset="0"/>
            </a:rPr>
          </a:br>
          <a:r>
            <a:rPr lang="ru-RU" sz="2500" kern="1200" dirty="0" smtClean="0">
              <a:latin typeface="Arial" pitchFamily="34" charset="0"/>
              <a:cs typeface="Arial" pitchFamily="34" charset="0"/>
            </a:rPr>
            <a:t>в разных видах деятельности</a:t>
          </a:r>
        </a:p>
      </dsp:txBody>
      <dsp:txXfrm>
        <a:off x="0" y="927487"/>
        <a:ext cx="8229600" cy="3465000"/>
      </dsp:txXfrm>
    </dsp:sp>
    <dsp:sp modelId="{E4F598EC-14B3-4BA9-8BDB-C58609655542}">
      <dsp:nvSpPr>
        <dsp:cNvPr id="0" name=""/>
        <dsp:cNvSpPr/>
      </dsp:nvSpPr>
      <dsp:spPr>
        <a:xfrm>
          <a:off x="411480" y="288032"/>
          <a:ext cx="5760720" cy="10084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" pitchFamily="34" charset="0"/>
              <a:cs typeface="Arial" pitchFamily="34" charset="0"/>
            </a:rPr>
            <a:t>2. Поддержка индивидуальности</a:t>
          </a:r>
          <a:br>
            <a:rPr lang="ru-RU" sz="2500" b="1" kern="1200" dirty="0" smtClean="0">
              <a:latin typeface="Arial" pitchFamily="34" charset="0"/>
              <a:cs typeface="Arial" pitchFamily="34" charset="0"/>
            </a:rPr>
          </a:br>
          <a:r>
            <a:rPr lang="ru-RU" sz="2500" b="1" kern="1200" dirty="0" smtClean="0">
              <a:latin typeface="Arial" pitchFamily="34" charset="0"/>
              <a:cs typeface="Arial" pitchFamily="34" charset="0"/>
            </a:rPr>
            <a:t>    и инициативы детей через:</a:t>
          </a:r>
          <a:endParaRPr lang="ru-RU" sz="2500" b="1" kern="1200" dirty="0">
            <a:latin typeface="Arial" pitchFamily="34" charset="0"/>
            <a:cs typeface="Arial" pitchFamily="34" charset="0"/>
          </a:endParaRPr>
        </a:p>
      </dsp:txBody>
      <dsp:txXfrm>
        <a:off x="460709" y="337261"/>
        <a:ext cx="5662262" cy="90999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A16E5-A404-4B75-B463-CD63F87FC585}">
      <dsp:nvSpPr>
        <dsp:cNvPr id="0" name=""/>
        <dsp:cNvSpPr/>
      </dsp:nvSpPr>
      <dsp:spPr>
        <a:xfrm>
          <a:off x="0" y="437863"/>
          <a:ext cx="8229600" cy="39482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853948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создание условий для позитивных, доброжелательных отношений между детьми, в том числе принадлежащими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к разным национально-культурным, религиозным общностям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и социальным слоям, а также имеющими различные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(в том числе ограниченные) возможности здоровья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развитие коммуникативных способностей детей, позволяющих разрешать конфликтные ситуации со сверстниками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развитие умения детей работать в группе сверстников</a:t>
          </a:r>
        </a:p>
      </dsp:txBody>
      <dsp:txXfrm>
        <a:off x="0" y="437863"/>
        <a:ext cx="8229600" cy="3948224"/>
      </dsp:txXfrm>
    </dsp:sp>
    <dsp:sp modelId="{66FA422C-3B6E-4EC5-9889-C82703941076}">
      <dsp:nvSpPr>
        <dsp:cNvPr id="0" name=""/>
        <dsp:cNvSpPr/>
      </dsp:nvSpPr>
      <dsp:spPr>
        <a:xfrm>
          <a:off x="411078" y="0"/>
          <a:ext cx="7268914" cy="9331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3. Установление правил взаимодействия</a:t>
          </a:r>
          <a:br>
            <a:rPr lang="ru-RU" sz="2400" b="1" kern="1200" dirty="0" smtClean="0">
              <a:latin typeface="Arial" pitchFamily="34" charset="0"/>
              <a:cs typeface="Arial" pitchFamily="34" charset="0"/>
            </a:rPr>
          </a:b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   в разных ситуациях: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456632" y="45554"/>
        <a:ext cx="7177806" cy="84207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6588E-0D6B-4890-B8CD-3D28DDE4CDE1}">
      <dsp:nvSpPr>
        <dsp:cNvPr id="0" name=""/>
        <dsp:cNvSpPr/>
      </dsp:nvSpPr>
      <dsp:spPr>
        <a:xfrm>
          <a:off x="0" y="626541"/>
          <a:ext cx="8229600" cy="33778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999744" rIns="63870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создание условий для овладения культурными средствами деятельности</a:t>
          </a: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организацию видов деятельности, способствующих развитию мышления, речи, общения, воображения и детского творчества, личностного, физического и художественно – эстетического развития детей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поддержку спонтанной игры детей, её обогащение,  обеспечение игрового времени и пространства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оценку индивидуального развития детей</a:t>
          </a:r>
        </a:p>
      </dsp:txBody>
      <dsp:txXfrm>
        <a:off x="0" y="626541"/>
        <a:ext cx="8229600" cy="3377861"/>
      </dsp:txXfrm>
    </dsp:sp>
    <dsp:sp modelId="{53D897D5-5585-4EC1-ACE3-1199B3CC0F78}">
      <dsp:nvSpPr>
        <dsp:cNvPr id="0" name=""/>
        <dsp:cNvSpPr/>
      </dsp:nvSpPr>
      <dsp:spPr>
        <a:xfrm>
          <a:off x="411480" y="194312"/>
          <a:ext cx="7573042" cy="11064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4. Построение  вариативного развивающего</a:t>
          </a:r>
          <a:br>
            <a:rPr lang="ru-RU" sz="2200" b="1" kern="1200" dirty="0" smtClean="0">
              <a:latin typeface="Arial" pitchFamily="34" charset="0"/>
              <a:cs typeface="Arial" pitchFamily="34" charset="0"/>
            </a:rPr>
          </a:b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    образования, ориентированного на зону</a:t>
          </a:r>
          <a:br>
            <a:rPr lang="ru-RU" sz="2200" b="1" kern="1200" dirty="0" smtClean="0">
              <a:latin typeface="Arial" pitchFamily="34" charset="0"/>
              <a:cs typeface="Arial" pitchFamily="34" charset="0"/>
            </a:rPr>
          </a:b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    ближайшего развития каждого ребёнка, через:</a:t>
          </a:r>
          <a:endParaRPr lang="ru-RU" sz="2200" b="1" kern="1200" dirty="0">
            <a:latin typeface="Arial" pitchFamily="34" charset="0"/>
            <a:cs typeface="Arial" pitchFamily="34" charset="0"/>
          </a:endParaRPr>
        </a:p>
      </dsp:txBody>
      <dsp:txXfrm>
        <a:off x="465493" y="248325"/>
        <a:ext cx="7465016" cy="99843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6588E-0D6B-4890-B8CD-3D28DDE4CDE1}">
      <dsp:nvSpPr>
        <dsp:cNvPr id="0" name=""/>
        <dsp:cNvSpPr/>
      </dsp:nvSpPr>
      <dsp:spPr>
        <a:xfrm>
          <a:off x="0" y="2732398"/>
          <a:ext cx="8229600" cy="14606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897D5-5585-4EC1-ACE3-1199B3CC0F78}">
      <dsp:nvSpPr>
        <dsp:cNvPr id="0" name=""/>
        <dsp:cNvSpPr/>
      </dsp:nvSpPr>
      <dsp:spPr>
        <a:xfrm>
          <a:off x="411480" y="276032"/>
          <a:ext cx="6686467" cy="34010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5. Взаимодействие с родителями</a:t>
          </a:r>
          <a:br>
            <a:rPr lang="ru-RU" sz="2200" b="1" kern="1200" dirty="0" smtClean="0">
              <a:latin typeface="Arial" pitchFamily="34" charset="0"/>
              <a:cs typeface="Arial" pitchFamily="34" charset="0"/>
            </a:rPr>
          </a:b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    по вопросам образования ребёнка,</a:t>
          </a:r>
          <a:br>
            <a:rPr lang="ru-RU" sz="2200" b="1" kern="1200" dirty="0" smtClean="0">
              <a:latin typeface="Arial" pitchFamily="34" charset="0"/>
              <a:cs typeface="Arial" pitchFamily="34" charset="0"/>
            </a:rPr>
          </a:b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    непосредственного вовлечения</a:t>
          </a:r>
          <a:br>
            <a:rPr lang="ru-RU" sz="2200" b="1" kern="1200" dirty="0" smtClean="0">
              <a:latin typeface="Arial" pitchFamily="34" charset="0"/>
              <a:cs typeface="Arial" pitchFamily="34" charset="0"/>
            </a:rPr>
          </a:b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    их в образовательную деятельность,</a:t>
          </a:r>
          <a:br>
            <a:rPr lang="ru-RU" sz="2200" b="1" kern="1200" dirty="0" smtClean="0">
              <a:latin typeface="Arial" pitchFamily="34" charset="0"/>
              <a:cs typeface="Arial" pitchFamily="34" charset="0"/>
            </a:rPr>
          </a:b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    в том числе посредством создания</a:t>
          </a:r>
          <a:br>
            <a:rPr lang="ru-RU" sz="2200" b="1" kern="1200" dirty="0" smtClean="0">
              <a:latin typeface="Arial" pitchFamily="34" charset="0"/>
              <a:cs typeface="Arial" pitchFamily="34" charset="0"/>
            </a:rPr>
          </a:b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    образовательных проектов совместно</a:t>
          </a:r>
          <a:br>
            <a:rPr lang="ru-RU" sz="2200" b="1" kern="1200" dirty="0" smtClean="0">
              <a:latin typeface="Arial" pitchFamily="34" charset="0"/>
              <a:cs typeface="Arial" pitchFamily="34" charset="0"/>
            </a:rPr>
          </a:b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    с семьёй на основе выявления</a:t>
          </a:r>
          <a:br>
            <a:rPr lang="ru-RU" sz="2200" b="1" kern="1200" dirty="0" smtClean="0">
              <a:latin typeface="Arial" pitchFamily="34" charset="0"/>
              <a:cs typeface="Arial" pitchFamily="34" charset="0"/>
            </a:rPr>
          </a:b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    потребностей и поддержки</a:t>
          </a:r>
          <a:br>
            <a:rPr lang="ru-RU" sz="2200" b="1" kern="1200" dirty="0" smtClean="0">
              <a:latin typeface="Arial" pitchFamily="34" charset="0"/>
              <a:cs typeface="Arial" pitchFamily="34" charset="0"/>
            </a:rPr>
          </a:b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    образовательных инициатив семьи</a:t>
          </a:r>
          <a:endParaRPr lang="ru-RU" sz="2200" b="1" kern="1200" dirty="0">
            <a:latin typeface="Arial" pitchFamily="34" charset="0"/>
            <a:cs typeface="Arial" pitchFamily="34" charset="0"/>
          </a:endParaRPr>
        </a:p>
      </dsp:txBody>
      <dsp:txXfrm>
        <a:off x="577503" y="442055"/>
        <a:ext cx="6354421" cy="306896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A75A4-B335-4BE6-8784-F72F3DCED5BA}">
      <dsp:nvSpPr>
        <dsp:cNvPr id="0" name=""/>
        <dsp:cNvSpPr/>
      </dsp:nvSpPr>
      <dsp:spPr>
        <a:xfrm>
          <a:off x="0" y="0"/>
          <a:ext cx="8229600" cy="12070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профессионального развития педагогических </a:t>
          </a:r>
          <a:br>
            <a:rPr lang="ru-RU" sz="2200" kern="1200" dirty="0" smtClean="0">
              <a:latin typeface="Arial" pitchFamily="34" charset="0"/>
              <a:cs typeface="Arial" pitchFamily="34" charset="0"/>
            </a:rPr>
          </a:br>
          <a:r>
            <a:rPr lang="ru-RU" sz="2200" kern="1200" dirty="0" smtClean="0">
              <a:latin typeface="Arial" pitchFamily="34" charset="0"/>
              <a:cs typeface="Arial" pitchFamily="34" charset="0"/>
            </a:rPr>
            <a:t>и руководящих работников, в том числе их дополнительного профессионального образования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58923" y="58923"/>
        <a:ext cx="8111754" cy="1089198"/>
      </dsp:txXfrm>
    </dsp:sp>
    <dsp:sp modelId="{95E8164F-0FC5-4B0A-B240-BAE9E037B574}">
      <dsp:nvSpPr>
        <dsp:cNvPr id="0" name=""/>
        <dsp:cNvSpPr/>
      </dsp:nvSpPr>
      <dsp:spPr>
        <a:xfrm>
          <a:off x="0" y="1432171"/>
          <a:ext cx="8229600" cy="15891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консультативной поддержки педагогических работников</a:t>
          </a:r>
          <a:br>
            <a:rPr lang="ru-RU" sz="2200" kern="1200" dirty="0" smtClean="0">
              <a:latin typeface="Arial" pitchFamily="34" charset="0"/>
              <a:cs typeface="Arial" pitchFamily="34" charset="0"/>
            </a:rPr>
          </a:br>
          <a:r>
            <a:rPr lang="ru-RU" sz="2200" kern="1200" dirty="0" smtClean="0">
              <a:latin typeface="Arial" pitchFamily="34" charset="0"/>
              <a:cs typeface="Arial" pitchFamily="34" charset="0"/>
            </a:rPr>
            <a:t>и родителей по вопросам образования и охраны здоровья детей, в том числе инклюзивного образования</a:t>
          </a:r>
          <a:br>
            <a:rPr lang="ru-RU" sz="2200" kern="1200" dirty="0" smtClean="0">
              <a:latin typeface="Arial" pitchFamily="34" charset="0"/>
              <a:cs typeface="Arial" pitchFamily="34" charset="0"/>
            </a:rPr>
          </a:br>
          <a:r>
            <a:rPr lang="ru-RU" sz="2200" kern="1200" dirty="0" smtClean="0">
              <a:latin typeface="Arial" pitchFamily="34" charset="0"/>
              <a:cs typeface="Arial" pitchFamily="34" charset="0"/>
            </a:rPr>
            <a:t>(в случае его организации)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77576" y="1509747"/>
        <a:ext cx="8074448" cy="1434010"/>
      </dsp:txXfrm>
    </dsp:sp>
    <dsp:sp modelId="{5E8EE8BB-A1C3-4635-BBDA-F8084FD05C55}">
      <dsp:nvSpPr>
        <dsp:cNvPr id="0" name=""/>
        <dsp:cNvSpPr/>
      </dsp:nvSpPr>
      <dsp:spPr>
        <a:xfrm>
          <a:off x="0" y="3195400"/>
          <a:ext cx="8229600" cy="11612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организационно-методического сопровождения процесса реализации Программы, в том числе во взаимодействии</a:t>
          </a:r>
          <a:br>
            <a:rPr lang="ru-RU" sz="2200" kern="1200" dirty="0" smtClean="0">
              <a:latin typeface="Arial" pitchFamily="34" charset="0"/>
              <a:cs typeface="Arial" pitchFamily="34" charset="0"/>
            </a:rPr>
          </a:br>
          <a:r>
            <a:rPr lang="ru-RU" sz="2200" kern="1200" dirty="0" smtClean="0">
              <a:latin typeface="Arial" pitchFamily="34" charset="0"/>
              <a:cs typeface="Arial" pitchFamily="34" charset="0"/>
            </a:rPr>
            <a:t>со сверстниками и взрослыми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56689" y="3252089"/>
        <a:ext cx="8116222" cy="10478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A75A4-B335-4BE6-8784-F72F3DCED5BA}">
      <dsp:nvSpPr>
        <dsp:cNvPr id="0" name=""/>
        <dsp:cNvSpPr/>
      </dsp:nvSpPr>
      <dsp:spPr>
        <a:xfrm>
          <a:off x="0" y="0"/>
          <a:ext cx="8229600" cy="18196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Для коррекционной работы с детьми с ОВЗ в группах комбинированной направленности должны создаваться условия в соответствии с перечнем и планом реализации </a:t>
          </a:r>
          <a:r>
            <a:rPr lang="ru-RU" sz="22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индивидуально ориентированных коррекционных мероприятий</a:t>
          </a:r>
          <a:endParaRPr lang="ru-RU" sz="22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8826" y="88826"/>
        <a:ext cx="8051948" cy="1641967"/>
      </dsp:txXfrm>
    </dsp:sp>
    <dsp:sp modelId="{95E8164F-0FC5-4B0A-B240-BAE9E037B574}">
      <dsp:nvSpPr>
        <dsp:cNvPr id="0" name=""/>
        <dsp:cNvSpPr/>
      </dsp:nvSpPr>
      <dsp:spPr>
        <a:xfrm>
          <a:off x="0" y="2093587"/>
          <a:ext cx="8229600" cy="20518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Работа с детьми-инвалидами, осваивающими Программу, должна учитывать </a:t>
          </a:r>
          <a:r>
            <a:rPr lang="ru-RU" sz="22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индивидуальную программу реабилитации</a:t>
          </a:r>
          <a:r>
            <a:rPr lang="ru-RU" sz="22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2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инвалида</a:t>
          </a:r>
          <a:endParaRPr lang="ru-RU" sz="22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100161" y="2193748"/>
        <a:ext cx="8029278" cy="185148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A75A4-B335-4BE6-8784-F72F3DCED5BA}">
      <dsp:nvSpPr>
        <dsp:cNvPr id="0" name=""/>
        <dsp:cNvSpPr/>
      </dsp:nvSpPr>
      <dsp:spPr>
        <a:xfrm>
          <a:off x="0" y="313243"/>
          <a:ext cx="8229600" cy="11004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для предоставления информации о Программе семье и всем заинтересованным лицам, вовлечённым в образовательную деятельность, а также широкой общественности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53721" y="366964"/>
        <a:ext cx="8122158" cy="993044"/>
      </dsp:txXfrm>
    </dsp:sp>
    <dsp:sp modelId="{95E8164F-0FC5-4B0A-B240-BAE9E037B574}">
      <dsp:nvSpPr>
        <dsp:cNvPr id="0" name=""/>
        <dsp:cNvSpPr/>
      </dsp:nvSpPr>
      <dsp:spPr>
        <a:xfrm>
          <a:off x="0" y="1639650"/>
          <a:ext cx="8229600" cy="11051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для взрослых по поиску и использованию материалов, обеспечивающих реализацию Программы, в том числе</a:t>
          </a:r>
          <a:br>
            <a:rPr lang="ru-RU" sz="2100" kern="1200" dirty="0" smtClean="0">
              <a:latin typeface="Arial" pitchFamily="34" charset="0"/>
              <a:cs typeface="Arial" pitchFamily="34" charset="0"/>
            </a:rPr>
          </a:br>
          <a:r>
            <a:rPr lang="ru-RU" sz="2100" kern="1200" dirty="0" smtClean="0">
              <a:latin typeface="Arial" pitchFamily="34" charset="0"/>
              <a:cs typeface="Arial" pitchFamily="34" charset="0"/>
            </a:rPr>
            <a:t>в информационной среде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53947" y="1693597"/>
        <a:ext cx="8121706" cy="997225"/>
      </dsp:txXfrm>
    </dsp:sp>
    <dsp:sp modelId="{5E8EE8BB-A1C3-4635-BBDA-F8084FD05C55}">
      <dsp:nvSpPr>
        <dsp:cNvPr id="0" name=""/>
        <dsp:cNvSpPr/>
      </dsp:nvSpPr>
      <dsp:spPr>
        <a:xfrm>
          <a:off x="0" y="2938735"/>
          <a:ext cx="8229600" cy="10766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для обсуждения с родителями детей вопросов, связанных</a:t>
          </a:r>
          <a:br>
            <a:rPr lang="ru-RU" sz="2100" kern="1200" dirty="0" smtClean="0">
              <a:latin typeface="Arial" pitchFamily="34" charset="0"/>
              <a:cs typeface="Arial" pitchFamily="34" charset="0"/>
            </a:rPr>
          </a:br>
          <a:r>
            <a:rPr lang="ru-RU" sz="2100" kern="1200" dirty="0" smtClean="0">
              <a:latin typeface="Arial" pitchFamily="34" charset="0"/>
              <a:cs typeface="Arial" pitchFamily="34" charset="0"/>
            </a:rPr>
            <a:t>с реализацией Программы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52555" y="2991290"/>
        <a:ext cx="8124490" cy="97149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A399D-84D1-4676-867E-C1C8244F7386}">
      <dsp:nvSpPr>
        <dsp:cNvPr id="0" name=""/>
        <dsp:cNvSpPr/>
      </dsp:nvSpPr>
      <dsp:spPr>
        <a:xfrm>
          <a:off x="0" y="34645"/>
          <a:ext cx="6830568" cy="208263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1.</a:t>
          </a: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Максимальную реализацию</a:t>
          </a:r>
          <a:br>
            <a:rPr lang="ru-RU" sz="2700" b="1" kern="1200" dirty="0" smtClean="0">
              <a:latin typeface="Arial" pitchFamily="34" charset="0"/>
              <a:cs typeface="Arial" pitchFamily="34" charset="0"/>
            </a:rPr>
          </a:b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   образовательного потенциала</a:t>
          </a:r>
          <a:br>
            <a:rPr lang="ru-RU" sz="2700" b="1" kern="1200" dirty="0" smtClean="0">
              <a:latin typeface="Arial" pitchFamily="34" charset="0"/>
              <a:cs typeface="Arial" pitchFamily="34" charset="0"/>
            </a:rPr>
          </a:b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    пространства:</a:t>
          </a:r>
          <a:endParaRPr lang="ru-RU" sz="2700" b="1" kern="1200" dirty="0">
            <a:latin typeface="Arial" pitchFamily="34" charset="0"/>
            <a:cs typeface="Arial" pitchFamily="34" charset="0"/>
          </a:endParaRPr>
        </a:p>
      </dsp:txBody>
      <dsp:txXfrm>
        <a:off x="0" y="34645"/>
        <a:ext cx="6830568" cy="1388421"/>
      </dsp:txXfrm>
    </dsp:sp>
    <dsp:sp modelId="{654FAB1B-0069-4C38-90C6-0DC2A48235E5}">
      <dsp:nvSpPr>
        <dsp:cNvPr id="0" name=""/>
        <dsp:cNvSpPr/>
      </dsp:nvSpPr>
      <dsp:spPr>
        <a:xfrm>
          <a:off x="1399032" y="1423066"/>
          <a:ext cx="6830568" cy="2867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u="none" kern="1200" dirty="0" smtClean="0">
              <a:latin typeface="Arial" pitchFamily="34" charset="0"/>
              <a:cs typeface="Arial" pitchFamily="34" charset="0"/>
            </a:rPr>
            <a:t>Организации</a:t>
          </a:r>
          <a:endParaRPr lang="ru-RU" sz="27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Arial" pitchFamily="34" charset="0"/>
              <a:cs typeface="Arial" pitchFamily="34" charset="0"/>
            </a:rPr>
            <a:t>Группы</a:t>
          </a:r>
          <a:endParaRPr lang="ru-RU" sz="27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Arial" pitchFamily="34" charset="0"/>
              <a:cs typeface="Arial" pitchFamily="34" charset="0"/>
            </a:rPr>
            <a:t>территории, приспособленной</a:t>
          </a:r>
          <a:br>
            <a:rPr lang="ru-RU" sz="2700" kern="1200" dirty="0" smtClean="0">
              <a:latin typeface="Arial" pitchFamily="34" charset="0"/>
              <a:cs typeface="Arial" pitchFamily="34" charset="0"/>
            </a:rPr>
          </a:br>
          <a:r>
            <a:rPr lang="ru-RU" sz="2700" kern="1200" dirty="0" smtClean="0">
              <a:latin typeface="Arial" pitchFamily="34" charset="0"/>
              <a:cs typeface="Arial" pitchFamily="34" charset="0"/>
            </a:rPr>
            <a:t>для реализации Программы</a:t>
          </a:r>
          <a:endParaRPr lang="ru-RU" sz="27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Arial" pitchFamily="34" charset="0"/>
              <a:cs typeface="Arial" pitchFamily="34" charset="0"/>
            </a:rPr>
            <a:t>материалов, оборудования</a:t>
          </a:r>
          <a:br>
            <a:rPr lang="ru-RU" sz="2700" kern="1200" dirty="0" smtClean="0">
              <a:latin typeface="Arial" pitchFamily="34" charset="0"/>
              <a:cs typeface="Arial" pitchFamily="34" charset="0"/>
            </a:rPr>
          </a:br>
          <a:r>
            <a:rPr lang="ru-RU" sz="2700" kern="1200" dirty="0" smtClean="0">
              <a:latin typeface="Arial" pitchFamily="34" charset="0"/>
              <a:cs typeface="Arial" pitchFamily="34" charset="0"/>
            </a:rPr>
            <a:t>и инвентаря </a:t>
          </a:r>
          <a:endParaRPr lang="ru-RU" sz="2700" kern="1200" dirty="0">
            <a:latin typeface="Arial" pitchFamily="34" charset="0"/>
            <a:cs typeface="Arial" pitchFamily="34" charset="0"/>
          </a:endParaRPr>
        </a:p>
      </dsp:txBody>
      <dsp:txXfrm>
        <a:off x="1483015" y="1507049"/>
        <a:ext cx="6662602" cy="269943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A399D-84D1-4676-867E-C1C8244F7386}">
      <dsp:nvSpPr>
        <dsp:cNvPr id="0" name=""/>
        <dsp:cNvSpPr/>
      </dsp:nvSpPr>
      <dsp:spPr>
        <a:xfrm>
          <a:off x="0" y="31355"/>
          <a:ext cx="6830568" cy="138240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2.</a:t>
          </a: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 Возможность:</a:t>
          </a:r>
          <a:endParaRPr lang="ru-RU" sz="3200" b="1" kern="1200" dirty="0">
            <a:latin typeface="Arial" pitchFamily="34" charset="0"/>
            <a:cs typeface="Arial" pitchFamily="34" charset="0"/>
          </a:endParaRPr>
        </a:p>
      </dsp:txBody>
      <dsp:txXfrm>
        <a:off x="0" y="31355"/>
        <a:ext cx="6830568" cy="921600"/>
      </dsp:txXfrm>
    </dsp:sp>
    <dsp:sp modelId="{654FAB1B-0069-4C38-90C6-0DC2A48235E5}">
      <dsp:nvSpPr>
        <dsp:cNvPr id="0" name=""/>
        <dsp:cNvSpPr/>
      </dsp:nvSpPr>
      <dsp:spPr>
        <a:xfrm>
          <a:off x="1399032" y="952956"/>
          <a:ext cx="6830568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u="none" kern="1200" dirty="0" smtClean="0">
              <a:latin typeface="Arial" pitchFamily="34" charset="0"/>
              <a:cs typeface="Arial" pitchFamily="34" charset="0"/>
            </a:rPr>
            <a:t>общения и совместной деятельности </a:t>
          </a:r>
          <a:r>
            <a:rPr lang="ru-RU" sz="3200" kern="1200" dirty="0" smtClean="0">
              <a:latin typeface="Arial" pitchFamily="34" charset="0"/>
              <a:cs typeface="Arial" pitchFamily="34" charset="0"/>
            </a:rPr>
            <a:t>детей (в том числе детей разного возраста) и взрослых</a:t>
          </a:r>
          <a:endParaRPr lang="ru-RU" sz="32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двигательной активности</a:t>
          </a:r>
          <a:endParaRPr lang="ru-RU" sz="32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уединения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>
        <a:off x="1496881" y="1050805"/>
        <a:ext cx="6634870" cy="3145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8377D-3922-42DF-8369-39ECD7F427D8}">
      <dsp:nvSpPr>
        <dsp:cNvPr id="0" name=""/>
        <dsp:cNvSpPr/>
      </dsp:nvSpPr>
      <dsp:spPr>
        <a:xfrm>
          <a:off x="0" y="3126929"/>
          <a:ext cx="4041775" cy="758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37032" y="3163961"/>
        <a:ext cx="3967711" cy="684534"/>
      </dsp:txXfrm>
    </dsp:sp>
    <dsp:sp modelId="{4CA5769E-245D-458D-AF83-50B01101D3D7}">
      <dsp:nvSpPr>
        <dsp:cNvPr id="0" name=""/>
        <dsp:cNvSpPr/>
      </dsp:nvSpPr>
      <dsp:spPr>
        <a:xfrm>
          <a:off x="0" y="0"/>
          <a:ext cx="4041775" cy="758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Социально-личностное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37032" y="37032"/>
        <a:ext cx="3967711" cy="684534"/>
      </dsp:txXfrm>
    </dsp:sp>
    <dsp:sp modelId="{EE10E463-673C-4E89-BB71-83D8C5ADF0CF}">
      <dsp:nvSpPr>
        <dsp:cNvPr id="0" name=""/>
        <dsp:cNvSpPr/>
      </dsp:nvSpPr>
      <dsp:spPr>
        <a:xfrm>
          <a:off x="0" y="780235"/>
          <a:ext cx="4041775" cy="1444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Познавательно-речевое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70501" y="850736"/>
        <a:ext cx="3900773" cy="1303225"/>
      </dsp:txXfrm>
    </dsp:sp>
    <dsp:sp modelId="{038AC2C6-75AA-433C-BF70-7CF5CCB69053}">
      <dsp:nvSpPr>
        <dsp:cNvPr id="0" name=""/>
        <dsp:cNvSpPr/>
      </dsp:nvSpPr>
      <dsp:spPr>
        <a:xfrm>
          <a:off x="0" y="2301354"/>
          <a:ext cx="4041775" cy="758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37032" y="2338386"/>
        <a:ext cx="3967711" cy="68453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D5325-600E-41C1-A2D0-1FA37ED097F0}">
      <dsp:nvSpPr>
        <dsp:cNvPr id="0" name=""/>
        <dsp:cNvSpPr/>
      </dsp:nvSpPr>
      <dsp:spPr>
        <a:xfrm>
          <a:off x="0" y="92555"/>
          <a:ext cx="6830568" cy="108000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3.</a:t>
          </a:r>
          <a:r>
            <a:rPr lang="ru-RU" sz="2500" b="1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500" b="1" kern="1200" dirty="0">
            <a:latin typeface="Arial" pitchFamily="34" charset="0"/>
            <a:cs typeface="Arial" pitchFamily="34" charset="0"/>
          </a:endParaRPr>
        </a:p>
      </dsp:txBody>
      <dsp:txXfrm>
        <a:off x="0" y="92555"/>
        <a:ext cx="6830568" cy="720000"/>
      </dsp:txXfrm>
    </dsp:sp>
    <dsp:sp modelId="{08A11AFB-BDFC-49F3-B500-5E9800A5B50A}">
      <dsp:nvSpPr>
        <dsp:cNvPr id="0" name=""/>
        <dsp:cNvSpPr/>
      </dsp:nvSpPr>
      <dsp:spPr>
        <a:xfrm>
          <a:off x="1399032" y="812555"/>
          <a:ext cx="6830568" cy="34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реализацию различных ОП</a:t>
          </a:r>
          <a:endParaRPr lang="ru-RU" sz="25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необходимые условия в случае организации инклюзивного образования</a:t>
          </a:r>
          <a:endParaRPr lang="ru-RU" sz="25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учёт национально-культурных, климатических условий, в которых осуществляется образовательная деятельность</a:t>
          </a:r>
          <a:endParaRPr lang="ru-RU" sz="25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учёт возрастных особенностей детей </a:t>
          </a:r>
          <a:endParaRPr lang="ru-RU" sz="2500" kern="1200" dirty="0">
            <a:latin typeface="Arial" pitchFamily="34" charset="0"/>
            <a:cs typeface="Arial" pitchFamily="34" charset="0"/>
          </a:endParaRPr>
        </a:p>
      </dsp:txBody>
      <dsp:txXfrm>
        <a:off x="1499200" y="912723"/>
        <a:ext cx="6630232" cy="321966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0FCA1-A87D-46BF-82AB-FD6A72710297}">
      <dsp:nvSpPr>
        <dsp:cNvPr id="0" name=""/>
        <dsp:cNvSpPr/>
      </dsp:nvSpPr>
      <dsp:spPr>
        <a:xfrm>
          <a:off x="460" y="2470"/>
          <a:ext cx="1281856" cy="4479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Соответ-ствует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возраст-ным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возможностям детей и </a:t>
          </a: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содержа-нию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Программы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8004" y="40014"/>
        <a:ext cx="1206768" cy="4403988"/>
      </dsp:txXfrm>
    </dsp:sp>
    <dsp:sp modelId="{5242372A-208D-4A92-8EAB-209D747FE488}">
      <dsp:nvSpPr>
        <dsp:cNvPr id="0" name=""/>
        <dsp:cNvSpPr/>
      </dsp:nvSpPr>
      <dsp:spPr>
        <a:xfrm>
          <a:off x="1497038" y="2470"/>
          <a:ext cx="6732100" cy="972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Arial" pitchFamily="34" charset="0"/>
              <a:cs typeface="Arial" pitchFamily="34" charset="0"/>
            </a:rPr>
            <a:t>Включает оснащение:</a:t>
          </a:r>
          <a:endParaRPr lang="ru-RU" sz="3600" kern="1200" dirty="0">
            <a:latin typeface="Arial" pitchFamily="34" charset="0"/>
            <a:cs typeface="Arial" pitchFamily="34" charset="0"/>
          </a:endParaRPr>
        </a:p>
      </dsp:txBody>
      <dsp:txXfrm>
        <a:off x="1525533" y="30965"/>
        <a:ext cx="6675110" cy="915887"/>
      </dsp:txXfrm>
    </dsp:sp>
    <dsp:sp modelId="{CCC103D9-3DDC-4991-85A2-6B9FFDC718AC}">
      <dsp:nvSpPr>
        <dsp:cNvPr id="0" name=""/>
        <dsp:cNvSpPr/>
      </dsp:nvSpPr>
      <dsp:spPr>
        <a:xfrm>
          <a:off x="1500325" y="1085608"/>
          <a:ext cx="1280604" cy="3470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Сред-ства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обуче-ния</a:t>
          </a:r>
          <a:endParaRPr lang="ru-RU" sz="20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(в т.ч. </a:t>
          </a:r>
          <a:r>
            <a:rPr lang="ru-RU" sz="1600" b="1" kern="1200" dirty="0" err="1" smtClean="0">
              <a:latin typeface="Arial" pitchFamily="34" charset="0"/>
              <a:cs typeface="Arial" pitchFamily="34" charset="0"/>
            </a:rPr>
            <a:t>техничес-кие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1537833" y="1123116"/>
        <a:ext cx="1205588" cy="3395828"/>
      </dsp:txXfrm>
    </dsp:sp>
    <dsp:sp modelId="{CBF3B9EC-0AD7-478A-88CC-FD63CA4BF84E}">
      <dsp:nvSpPr>
        <dsp:cNvPr id="0" name=""/>
        <dsp:cNvSpPr/>
      </dsp:nvSpPr>
      <dsp:spPr>
        <a:xfrm>
          <a:off x="2888396" y="1085608"/>
          <a:ext cx="1280604" cy="3470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Соответствую-щие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материалы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(в т.ч. </a:t>
          </a:r>
          <a:r>
            <a:rPr lang="ru-RU" sz="1600" b="1" kern="1200" dirty="0" err="1" smtClean="0">
              <a:latin typeface="Arial" pitchFamily="34" charset="0"/>
              <a:cs typeface="Arial" pitchFamily="34" charset="0"/>
            </a:rPr>
            <a:t>расход-ные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925904" y="1123116"/>
        <a:ext cx="1205588" cy="3395828"/>
      </dsp:txXfrm>
    </dsp:sp>
    <dsp:sp modelId="{BC7487A7-BD79-4C55-9762-B45C5C0AB8FB}">
      <dsp:nvSpPr>
        <dsp:cNvPr id="0" name=""/>
        <dsp:cNvSpPr/>
      </dsp:nvSpPr>
      <dsp:spPr>
        <a:xfrm>
          <a:off x="4276467" y="1068354"/>
          <a:ext cx="3949385" cy="13371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Оборудование</a:t>
          </a:r>
          <a:br>
            <a:rPr lang="ru-RU" sz="2400" b="1" kern="1200" dirty="0" smtClean="0">
              <a:latin typeface="Arial" pitchFamily="34" charset="0"/>
              <a:cs typeface="Arial" pitchFamily="34" charset="0"/>
            </a:rPr>
          </a:b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и инвентарь 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4315631" y="1107518"/>
        <a:ext cx="3871057" cy="1258813"/>
      </dsp:txXfrm>
    </dsp:sp>
    <dsp:sp modelId="{811F8FF6-3A56-422E-B817-EA419C275B2E}">
      <dsp:nvSpPr>
        <dsp:cNvPr id="0" name=""/>
        <dsp:cNvSpPr/>
      </dsp:nvSpPr>
      <dsp:spPr>
        <a:xfrm>
          <a:off x="4280322" y="2591631"/>
          <a:ext cx="1278104" cy="20473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Arial" pitchFamily="34" charset="0"/>
              <a:cs typeface="Arial" pitchFamily="34" charset="0"/>
            </a:rPr>
            <a:t>игро-вой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4317756" y="2629065"/>
        <a:ext cx="1203236" cy="1972522"/>
      </dsp:txXfrm>
    </dsp:sp>
    <dsp:sp modelId="{E2F028F9-8AAB-43CA-B0B6-67526DB0D718}">
      <dsp:nvSpPr>
        <dsp:cNvPr id="0" name=""/>
        <dsp:cNvSpPr/>
      </dsp:nvSpPr>
      <dsp:spPr>
        <a:xfrm>
          <a:off x="5612107" y="2591631"/>
          <a:ext cx="1278104" cy="20473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latin typeface="Arial" pitchFamily="34" charset="0"/>
              <a:cs typeface="Arial" pitchFamily="34" charset="0"/>
            </a:rPr>
            <a:t>спор-тивный</a:t>
          </a:r>
          <a:endParaRPr lang="ru-RU" sz="2300" kern="1200" dirty="0">
            <a:latin typeface="Arial" pitchFamily="34" charset="0"/>
            <a:cs typeface="Arial" pitchFamily="34" charset="0"/>
          </a:endParaRPr>
        </a:p>
      </dsp:txBody>
      <dsp:txXfrm>
        <a:off x="5649541" y="2629065"/>
        <a:ext cx="1203236" cy="1972522"/>
      </dsp:txXfrm>
    </dsp:sp>
    <dsp:sp modelId="{9DAD3E19-4B87-4A27-8836-17218EBDB944}">
      <dsp:nvSpPr>
        <dsp:cNvPr id="0" name=""/>
        <dsp:cNvSpPr/>
      </dsp:nvSpPr>
      <dsp:spPr>
        <a:xfrm>
          <a:off x="6943892" y="2591631"/>
          <a:ext cx="1278104" cy="20473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оздоровительный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6981326" y="2629065"/>
        <a:ext cx="1203236" cy="197252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18776-8AC0-4698-9035-B993EFD38300}">
      <dsp:nvSpPr>
        <dsp:cNvPr id="0" name=""/>
        <dsp:cNvSpPr/>
      </dsp:nvSpPr>
      <dsp:spPr>
        <a:xfrm>
          <a:off x="5230" y="0"/>
          <a:ext cx="8224369" cy="815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Образовательное пространство обеспечивает: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>
        <a:off x="29107" y="23877"/>
        <a:ext cx="8176615" cy="767463"/>
      </dsp:txXfrm>
    </dsp:sp>
    <dsp:sp modelId="{F22E20D9-380B-4542-8F20-5EEF9C7B00AE}">
      <dsp:nvSpPr>
        <dsp:cNvPr id="0" name=""/>
        <dsp:cNvSpPr/>
      </dsp:nvSpPr>
      <dsp:spPr>
        <a:xfrm>
          <a:off x="10643" y="954534"/>
          <a:ext cx="5782649" cy="7737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Активность</a:t>
          </a:r>
          <a:br>
            <a:rPr lang="ru-RU" sz="2400" b="1" kern="1200" dirty="0" smtClean="0">
              <a:latin typeface="Arial" pitchFamily="34" charset="0"/>
              <a:cs typeface="Arial" pitchFamily="34" charset="0"/>
            </a:rPr>
          </a:b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(для всех категорий воспитанников)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: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33306" y="977197"/>
        <a:ext cx="5737323" cy="728439"/>
      </dsp:txXfrm>
    </dsp:sp>
    <dsp:sp modelId="{2C193A6E-6BD2-4290-A04D-B73C4E5C36AF}">
      <dsp:nvSpPr>
        <dsp:cNvPr id="0" name=""/>
        <dsp:cNvSpPr/>
      </dsp:nvSpPr>
      <dsp:spPr>
        <a:xfrm>
          <a:off x="21920" y="1833528"/>
          <a:ext cx="1114569" cy="27032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Arial" pitchFamily="34" charset="0"/>
              <a:cs typeface="Arial" pitchFamily="34" charset="0"/>
            </a:rPr>
            <a:t>игро-вую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54565" y="1866173"/>
        <a:ext cx="1049279" cy="2637972"/>
      </dsp:txXfrm>
    </dsp:sp>
    <dsp:sp modelId="{5FA8FA50-23EE-4D83-860E-2FD516313B9A}">
      <dsp:nvSpPr>
        <dsp:cNvPr id="0" name=""/>
        <dsp:cNvSpPr/>
      </dsp:nvSpPr>
      <dsp:spPr>
        <a:xfrm>
          <a:off x="1183302" y="1833528"/>
          <a:ext cx="1114569" cy="27032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Arial" pitchFamily="34" charset="0"/>
              <a:cs typeface="Arial" pitchFamily="34" charset="0"/>
            </a:rPr>
            <a:t>позна-ватель-ную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215947" y="1866173"/>
        <a:ext cx="1049279" cy="2637972"/>
      </dsp:txXfrm>
    </dsp:sp>
    <dsp:sp modelId="{AEE42240-4B4D-40FE-B142-255499C6EAD0}">
      <dsp:nvSpPr>
        <dsp:cNvPr id="0" name=""/>
        <dsp:cNvSpPr/>
      </dsp:nvSpPr>
      <dsp:spPr>
        <a:xfrm>
          <a:off x="2344683" y="1833528"/>
          <a:ext cx="1114569" cy="27032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творческую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377328" y="1866173"/>
        <a:ext cx="1049279" cy="2637972"/>
      </dsp:txXfrm>
    </dsp:sp>
    <dsp:sp modelId="{2197B9C5-0892-4005-BF97-D50ECC879E42}">
      <dsp:nvSpPr>
        <dsp:cNvPr id="0" name=""/>
        <dsp:cNvSpPr/>
      </dsp:nvSpPr>
      <dsp:spPr>
        <a:xfrm>
          <a:off x="3506064" y="1833528"/>
          <a:ext cx="1114569" cy="27032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Arial" pitchFamily="34" charset="0"/>
              <a:cs typeface="Arial" pitchFamily="34" charset="0"/>
            </a:rPr>
            <a:t>иссле-довательскую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( + 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экспери-ментирование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с 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дос-тупными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материалами, в т.ч. с песком и водой)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538709" y="1866173"/>
        <a:ext cx="1049279" cy="2637972"/>
      </dsp:txXfrm>
    </dsp:sp>
    <dsp:sp modelId="{7758B1D5-3691-471C-8726-CD9E415A4BCE}">
      <dsp:nvSpPr>
        <dsp:cNvPr id="0" name=""/>
        <dsp:cNvSpPr/>
      </dsp:nvSpPr>
      <dsp:spPr>
        <a:xfrm>
          <a:off x="4667445" y="1833528"/>
          <a:ext cx="1114569" cy="27032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двигательную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(в т.ч. развитие крупной и мелкой моторики, участие в 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подвиж-ных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играх и 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соревно-ваниях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4700090" y="1866173"/>
        <a:ext cx="1049279" cy="2637972"/>
      </dsp:txXfrm>
    </dsp:sp>
    <dsp:sp modelId="{C6184971-2AFD-4876-AC66-47C159AF2D21}">
      <dsp:nvSpPr>
        <dsp:cNvPr id="0" name=""/>
        <dsp:cNvSpPr/>
      </dsp:nvSpPr>
      <dsp:spPr>
        <a:xfrm>
          <a:off x="5887190" y="951510"/>
          <a:ext cx="1118933" cy="40173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Эмоциональное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благо-полу-чие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br>
            <a:rPr lang="ru-RU" sz="2000" b="1" kern="1200" dirty="0" smtClean="0">
              <a:latin typeface="Arial" pitchFamily="34" charset="0"/>
              <a:cs typeface="Arial" pitchFamily="34" charset="0"/>
            </a:rPr>
          </a:b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во </a:t>
          </a:r>
          <a:r>
            <a:rPr lang="ru-RU" sz="1600" b="0" kern="1200" dirty="0" err="1" smtClean="0">
              <a:latin typeface="Arial" pitchFamily="34" charset="0"/>
              <a:cs typeface="Arial" pitchFamily="34" charset="0"/>
            </a:rPr>
            <a:t>взаи-модейст-вии</a:t>
          </a: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 с </a:t>
          </a:r>
          <a:r>
            <a:rPr lang="ru-RU" sz="1600" b="0" kern="1200" dirty="0" err="1" smtClean="0">
              <a:latin typeface="Arial" pitchFamily="34" charset="0"/>
              <a:cs typeface="Arial" pitchFamily="34" charset="0"/>
            </a:rPr>
            <a:t>предметно-прос-транст-венным</a:t>
          </a: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 окружением</a:t>
          </a:r>
          <a:endParaRPr lang="ru-RU" sz="1600" b="0" kern="1200" dirty="0">
            <a:latin typeface="Arial" pitchFamily="34" charset="0"/>
            <a:cs typeface="Arial" pitchFamily="34" charset="0"/>
          </a:endParaRPr>
        </a:p>
      </dsp:txBody>
      <dsp:txXfrm>
        <a:off x="5919962" y="984282"/>
        <a:ext cx="1053389" cy="3951816"/>
      </dsp:txXfrm>
    </dsp:sp>
    <dsp:sp modelId="{BD4EBAB8-609C-4A38-ACDF-C4F809AEE2F8}">
      <dsp:nvSpPr>
        <dsp:cNvPr id="0" name=""/>
        <dsp:cNvSpPr/>
      </dsp:nvSpPr>
      <dsp:spPr>
        <a:xfrm>
          <a:off x="7100023" y="951510"/>
          <a:ext cx="1118933" cy="40173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Воз-мож-ность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само-выра-жения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7132795" y="984282"/>
        <a:ext cx="1053389" cy="395181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1290D-FD12-4284-90C5-E263AD0E5B44}">
      <dsp:nvSpPr>
        <dsp:cNvPr id="0" name=""/>
        <dsp:cNvSpPr/>
      </dsp:nvSpPr>
      <dsp:spPr>
        <a:xfrm>
          <a:off x="0" y="0"/>
          <a:ext cx="8229600" cy="3168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kern="1200" dirty="0" smtClean="0">
              <a:latin typeface="Arial" pitchFamily="34" charset="0"/>
              <a:cs typeface="Arial" pitchFamily="34" charset="0"/>
            </a:rPr>
            <a:t>Для детей </a:t>
          </a:r>
          <a:r>
            <a:rPr lang="ru-RU" sz="3100" b="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младенческого и раннего возраста</a:t>
          </a:r>
          <a:r>
            <a:rPr lang="ru-RU" sz="3100" b="0" kern="1200" dirty="0" smtClean="0">
              <a:latin typeface="Arial" pitchFamily="34" charset="0"/>
              <a:cs typeface="Arial" pitchFamily="34" charset="0"/>
            </a:rPr>
            <a:t> образовательное пространство должно предоставлять необходимые</a:t>
          </a:r>
          <a:br>
            <a:rPr lang="ru-RU" sz="3100" b="0" kern="1200" dirty="0" smtClean="0">
              <a:latin typeface="Arial" pitchFamily="34" charset="0"/>
              <a:cs typeface="Arial" pitchFamily="34" charset="0"/>
            </a:rPr>
          </a:br>
          <a:r>
            <a:rPr lang="ru-RU" sz="3100" b="0" kern="1200" dirty="0" smtClean="0">
              <a:latin typeface="Arial" pitchFamily="34" charset="0"/>
              <a:cs typeface="Arial" pitchFamily="34" charset="0"/>
            </a:rPr>
            <a:t>и достаточные возможности</a:t>
          </a:r>
          <a:br>
            <a:rPr lang="ru-RU" sz="3100" b="0" kern="1200" dirty="0" smtClean="0">
              <a:latin typeface="Arial" pitchFamily="34" charset="0"/>
              <a:cs typeface="Arial" pitchFamily="34" charset="0"/>
            </a:rPr>
          </a:br>
          <a:r>
            <a:rPr lang="ru-RU" sz="3100" b="0" kern="1200" dirty="0" smtClean="0">
              <a:latin typeface="Arial" pitchFamily="34" charset="0"/>
              <a:cs typeface="Arial" pitchFamily="34" charset="0"/>
            </a:rPr>
            <a:t>для движения, предметной и игровой деятельности с разными материалами</a:t>
          </a:r>
          <a:endParaRPr lang="ru-RU" sz="3100" b="0" kern="1200" dirty="0">
            <a:latin typeface="Arial" pitchFamily="34" charset="0"/>
            <a:cs typeface="Arial" pitchFamily="34" charset="0"/>
          </a:endParaRPr>
        </a:p>
      </dsp:txBody>
      <dsp:txXfrm>
        <a:off x="154666" y="154666"/>
        <a:ext cx="7920268" cy="285901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D9B58-FE38-4417-95DE-EEA75B936EE2}">
      <dsp:nvSpPr>
        <dsp:cNvPr id="0" name=""/>
        <dsp:cNvSpPr/>
      </dsp:nvSpPr>
      <dsp:spPr>
        <a:xfrm>
          <a:off x="0" y="0"/>
          <a:ext cx="8229600" cy="31019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u="sng" kern="1200" dirty="0" smtClean="0">
              <a:latin typeface="Arial" pitchFamily="34" charset="0"/>
              <a:cs typeface="Arial" pitchFamily="34" charset="0"/>
            </a:rPr>
            <a:t>Возможность изменений</a:t>
          </a:r>
          <a:br>
            <a:rPr lang="ru-RU" sz="3200" b="0" u="sng" kern="1200" dirty="0" smtClean="0">
              <a:latin typeface="Arial" pitchFamily="34" charset="0"/>
              <a:cs typeface="Arial" pitchFamily="34" charset="0"/>
            </a:rPr>
          </a:br>
          <a:r>
            <a:rPr lang="ru-RU" sz="3200" kern="1200" dirty="0" smtClean="0">
              <a:latin typeface="Arial" pitchFamily="34" charset="0"/>
              <a:cs typeface="Arial" pitchFamily="34" charset="0"/>
            </a:rPr>
            <a:t>предметно-пространственной среды</a:t>
          </a:r>
          <a:br>
            <a:rPr lang="ru-RU" sz="3200" kern="1200" dirty="0" smtClean="0">
              <a:latin typeface="Arial" pitchFamily="34" charset="0"/>
              <a:cs typeface="Arial" pitchFamily="34" charset="0"/>
            </a:rPr>
          </a:br>
          <a:r>
            <a:rPr lang="ru-RU" sz="3200" kern="1200" dirty="0" smtClean="0">
              <a:latin typeface="Arial" pitchFamily="34" charset="0"/>
              <a:cs typeface="Arial" pitchFamily="34" charset="0"/>
            </a:rPr>
            <a:t>в зависимости от образовательной ситуации, в том числе от меняющихся интересов и возможностей детей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>
        <a:off x="90854" y="90854"/>
        <a:ext cx="8047892" cy="292026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59B51-3BBE-42D0-AB45-955EBC679CDE}">
      <dsp:nvSpPr>
        <dsp:cNvPr id="0" name=""/>
        <dsp:cNvSpPr/>
      </dsp:nvSpPr>
      <dsp:spPr>
        <a:xfrm>
          <a:off x="3037" y="2361"/>
          <a:ext cx="8223524" cy="9237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" pitchFamily="34" charset="0"/>
              <a:cs typeface="Arial" pitchFamily="34" charset="0"/>
            </a:rPr>
            <a:t>Отсутствие жёстко закреплённых способов употребления предметов</a:t>
          </a:r>
          <a:endParaRPr lang="ru-RU" sz="2500" b="1" kern="1200" dirty="0">
            <a:latin typeface="Arial" pitchFamily="34" charset="0"/>
            <a:cs typeface="Arial" pitchFamily="34" charset="0"/>
          </a:endParaRPr>
        </a:p>
      </dsp:txBody>
      <dsp:txXfrm>
        <a:off x="30093" y="29417"/>
        <a:ext cx="8169412" cy="869632"/>
      </dsp:txXfrm>
    </dsp:sp>
    <dsp:sp modelId="{1AAE20B9-56C3-4B5B-A21F-A7E371F400CA}">
      <dsp:nvSpPr>
        <dsp:cNvPr id="0" name=""/>
        <dsp:cNvSpPr/>
      </dsp:nvSpPr>
      <dsp:spPr>
        <a:xfrm>
          <a:off x="11064" y="1026984"/>
          <a:ext cx="3938325" cy="33619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" pitchFamily="34" charset="0"/>
              <a:cs typeface="Arial" pitchFamily="34" charset="0"/>
            </a:rPr>
            <a:t>Возможность разнообразного использования</a:t>
          </a:r>
          <a:br>
            <a:rPr lang="ru-RU" sz="2100" b="1" kern="1200" dirty="0" smtClean="0">
              <a:latin typeface="Arial" pitchFamily="34" charset="0"/>
              <a:cs typeface="Arial" pitchFamily="34" charset="0"/>
            </a:rPr>
          </a:br>
          <a:r>
            <a:rPr lang="ru-RU" sz="2100" kern="1200" dirty="0" smtClean="0">
              <a:latin typeface="Arial" pitchFamily="34" charset="0"/>
              <a:cs typeface="Arial" pitchFamily="34" charset="0"/>
            </a:rPr>
            <a:t>различных составляющих предметной среды (детской мебели, матов, мягких модулей, ширм</a:t>
          </a:r>
          <a:br>
            <a:rPr lang="ru-RU" sz="2100" kern="1200" dirty="0" smtClean="0">
              <a:latin typeface="Arial" pitchFamily="34" charset="0"/>
              <a:cs typeface="Arial" pitchFamily="34" charset="0"/>
            </a:rPr>
          </a:br>
          <a:r>
            <a:rPr lang="ru-RU" sz="2100" kern="1200" dirty="0" smtClean="0">
              <a:latin typeface="Arial" pitchFamily="34" charset="0"/>
              <a:cs typeface="Arial" pitchFamily="34" charset="0"/>
            </a:rPr>
            <a:t>и т. д.)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109533" y="1125453"/>
        <a:ext cx="3741387" cy="3165048"/>
      </dsp:txXfrm>
    </dsp:sp>
    <dsp:sp modelId="{85CDB6F8-419A-4DC0-AF54-81D5977FE6D2}">
      <dsp:nvSpPr>
        <dsp:cNvPr id="0" name=""/>
        <dsp:cNvSpPr/>
      </dsp:nvSpPr>
      <dsp:spPr>
        <a:xfrm>
          <a:off x="4280209" y="1026984"/>
          <a:ext cx="3938325" cy="33619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" pitchFamily="34" charset="0"/>
              <a:cs typeface="Arial" pitchFamily="34" charset="0"/>
            </a:rPr>
            <a:t>Наличие</a:t>
          </a:r>
          <a:r>
            <a:rPr lang="ru-RU" sz="21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100" b="1" kern="1200" dirty="0" smtClean="0">
              <a:latin typeface="Arial" pitchFamily="34" charset="0"/>
              <a:cs typeface="Arial" pitchFamily="34" charset="0"/>
            </a:rPr>
            <a:t>полифункциональных предметов</a:t>
          </a:r>
          <a:br>
            <a:rPr lang="ru-RU" sz="2100" b="1" kern="1200" dirty="0" smtClean="0">
              <a:latin typeface="Arial" pitchFamily="34" charset="0"/>
              <a:cs typeface="Arial" pitchFamily="34" charset="0"/>
            </a:rPr>
          </a:br>
          <a:r>
            <a:rPr lang="ru-RU" sz="2100" kern="1200" dirty="0" smtClean="0">
              <a:latin typeface="Arial" pitchFamily="34" charset="0"/>
              <a:cs typeface="Arial" pitchFamily="34" charset="0"/>
            </a:rPr>
            <a:t>(в т.ч. природных материалов, пригодных</a:t>
          </a:r>
          <a:br>
            <a:rPr lang="ru-RU" sz="2100" kern="1200" dirty="0" smtClean="0">
              <a:latin typeface="Arial" pitchFamily="34" charset="0"/>
              <a:cs typeface="Arial" pitchFamily="34" charset="0"/>
            </a:rPr>
          </a:br>
          <a:r>
            <a:rPr lang="ru-RU" sz="2100" kern="1200" dirty="0" smtClean="0">
              <a:latin typeface="Arial" pitchFamily="34" charset="0"/>
              <a:cs typeface="Arial" pitchFamily="34" charset="0"/>
            </a:rPr>
            <a:t>для использования в разных видах детской активности, </a:t>
          </a:r>
          <a:br>
            <a:rPr lang="ru-RU" sz="2100" kern="1200" dirty="0" smtClean="0">
              <a:latin typeface="Arial" pitchFamily="34" charset="0"/>
              <a:cs typeface="Arial" pitchFamily="34" charset="0"/>
            </a:rPr>
          </a:br>
          <a:r>
            <a:rPr lang="ru-RU" sz="2100" kern="1200" dirty="0" smtClean="0">
              <a:latin typeface="Arial" pitchFamily="34" charset="0"/>
              <a:cs typeface="Arial" pitchFamily="34" charset="0"/>
            </a:rPr>
            <a:t>в т.ч. в качестве предметов-заместителей в детской игре)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4378678" y="1125453"/>
        <a:ext cx="3741387" cy="316504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B84BB-48FB-42E4-B556-494CE6943941}">
      <dsp:nvSpPr>
        <dsp:cNvPr id="0" name=""/>
        <dsp:cNvSpPr/>
      </dsp:nvSpPr>
      <dsp:spPr>
        <a:xfrm>
          <a:off x="238617" y="1829"/>
          <a:ext cx="4019751" cy="9551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Arial" pitchFamily="34" charset="0"/>
              <a:cs typeface="Arial" pitchFamily="34" charset="0"/>
            </a:rPr>
            <a:t>Наличие различных пространств</a:t>
          </a:r>
          <a:endParaRPr lang="ru-RU" sz="2400" b="0" kern="1200" dirty="0">
            <a:latin typeface="Arial" pitchFamily="34" charset="0"/>
            <a:cs typeface="Arial" pitchFamily="34" charset="0"/>
          </a:endParaRPr>
        </a:p>
      </dsp:txBody>
      <dsp:txXfrm>
        <a:off x="266593" y="29805"/>
        <a:ext cx="3963799" cy="899216"/>
      </dsp:txXfrm>
    </dsp:sp>
    <dsp:sp modelId="{838C3653-D554-4027-B6F5-0491B3522E27}">
      <dsp:nvSpPr>
        <dsp:cNvPr id="0" name=""/>
        <dsp:cNvSpPr/>
      </dsp:nvSpPr>
      <dsp:spPr>
        <a:xfrm>
          <a:off x="246907" y="1041110"/>
          <a:ext cx="1255635" cy="33680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для игры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83683" y="1077886"/>
        <a:ext cx="1182083" cy="3294489"/>
      </dsp:txXfrm>
    </dsp:sp>
    <dsp:sp modelId="{4E55E990-B889-4874-8FD1-54C43A94466E}">
      <dsp:nvSpPr>
        <dsp:cNvPr id="0" name=""/>
        <dsp:cNvSpPr/>
      </dsp:nvSpPr>
      <dsp:spPr>
        <a:xfrm>
          <a:off x="1625042" y="1041110"/>
          <a:ext cx="1255635" cy="33680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для </a:t>
          </a:r>
          <a:r>
            <a:rPr lang="ru-RU" sz="2000" kern="1200" dirty="0" err="1" smtClean="0">
              <a:latin typeface="Arial" pitchFamily="34" charset="0"/>
              <a:cs typeface="Arial" pitchFamily="34" charset="0"/>
            </a:rPr>
            <a:t>конст-руирования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661818" y="1077886"/>
        <a:ext cx="1182083" cy="3294489"/>
      </dsp:txXfrm>
    </dsp:sp>
    <dsp:sp modelId="{F4CA098F-AEAC-4EC1-879B-D87AB7C57F86}">
      <dsp:nvSpPr>
        <dsp:cNvPr id="0" name=""/>
        <dsp:cNvSpPr/>
      </dsp:nvSpPr>
      <dsp:spPr>
        <a:xfrm>
          <a:off x="3003177" y="1041110"/>
          <a:ext cx="1255635" cy="33680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для </a:t>
          </a:r>
          <a:r>
            <a:rPr lang="ru-RU" sz="2000" kern="1200" dirty="0" err="1" smtClean="0">
              <a:latin typeface="Arial" pitchFamily="34" charset="0"/>
              <a:cs typeface="Arial" pitchFamily="34" charset="0"/>
            </a:rPr>
            <a:t>уедине-ния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/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endParaRPr lang="ru-RU" sz="2000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 пр.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3039953" y="1077886"/>
        <a:ext cx="1182083" cy="3294489"/>
      </dsp:txXfrm>
    </dsp:sp>
    <dsp:sp modelId="{51513E46-45CD-48D9-B7C5-19F745337F4B}">
      <dsp:nvSpPr>
        <dsp:cNvPr id="0" name=""/>
        <dsp:cNvSpPr/>
      </dsp:nvSpPr>
      <dsp:spPr>
        <a:xfrm>
          <a:off x="4400199" y="660"/>
          <a:ext cx="1648474" cy="44179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Наличие разнообразных </a:t>
          </a:r>
          <a:r>
            <a:rPr lang="ru-RU" sz="2000" b="0" kern="1200" dirty="0" err="1" smtClean="0">
              <a:latin typeface="Arial" pitchFamily="34" charset="0"/>
              <a:cs typeface="Arial" pitchFamily="34" charset="0"/>
            </a:rPr>
            <a:t>материа-лов</a:t>
          </a: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, игр, игрушек и </a:t>
          </a:r>
          <a:r>
            <a:rPr lang="ru-RU" sz="2000" b="0" kern="1200" dirty="0" err="1" smtClean="0">
              <a:latin typeface="Arial" pitchFamily="34" charset="0"/>
              <a:cs typeface="Arial" pitchFamily="34" charset="0"/>
            </a:rPr>
            <a:t>оборудова-ния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2000" kern="1200" dirty="0" err="1" smtClean="0">
              <a:latin typeface="Arial" pitchFamily="34" charset="0"/>
              <a:cs typeface="Arial" pitchFamily="34" charset="0"/>
            </a:rPr>
            <a:t>обеспечи-вающих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0" u="sng" kern="1200" dirty="0" smtClean="0">
              <a:latin typeface="Arial" pitchFamily="34" charset="0"/>
              <a:cs typeface="Arial" pitchFamily="34" charset="0"/>
            </a:rPr>
            <a:t>свободный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выбор детей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448481" y="48942"/>
        <a:ext cx="1551910" cy="4321407"/>
      </dsp:txXfrm>
    </dsp:sp>
    <dsp:sp modelId="{397D4CE6-BA33-4B42-B70A-E6CAAD9E05D3}">
      <dsp:nvSpPr>
        <dsp:cNvPr id="0" name=""/>
        <dsp:cNvSpPr/>
      </dsp:nvSpPr>
      <dsp:spPr>
        <a:xfrm>
          <a:off x="6161603" y="660"/>
          <a:ext cx="2229601" cy="44179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Периодическая сменяемость игрового материала, появление новых предметов, стимулирующих игровую, двигательную, познавательную и </a:t>
          </a:r>
          <a:r>
            <a:rPr lang="ru-RU" sz="2000" kern="1200" dirty="0" err="1" smtClean="0">
              <a:latin typeface="Arial" pitchFamily="34" charset="0"/>
              <a:cs typeface="Arial" pitchFamily="34" charset="0"/>
            </a:rPr>
            <a:t>исследователь-скую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активность детей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6226906" y="65963"/>
        <a:ext cx="2098995" cy="4287365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40D1F-8EC9-4E28-906B-21ADE3577463}">
      <dsp:nvSpPr>
        <dsp:cNvPr id="0" name=""/>
        <dsp:cNvSpPr/>
      </dsp:nvSpPr>
      <dsp:spPr>
        <a:xfrm>
          <a:off x="6091" y="0"/>
          <a:ext cx="2463254" cy="4325112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>
              <a:latin typeface="Arial" pitchFamily="34" charset="0"/>
              <a:cs typeface="Arial" pitchFamily="34" charset="0"/>
            </a:rPr>
            <a:t>Доступность всех помещений</a:t>
          </a:r>
          <a:r>
            <a:rPr lang="ru-RU" sz="2000" u="none" kern="1200" dirty="0" smtClean="0">
              <a:latin typeface="Arial" pitchFamily="34" charset="0"/>
              <a:cs typeface="Arial" pitchFamily="34" charset="0"/>
            </a:rPr>
            <a:t>,</a:t>
          </a:r>
          <a:br>
            <a:rPr lang="ru-RU" sz="2000" u="none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где осуществляется образовательная деятельность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для воспитанников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(в том числе детей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с ОВЗ и детей-инвалидов)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78237" y="72146"/>
        <a:ext cx="2318962" cy="4180820"/>
      </dsp:txXfrm>
    </dsp:sp>
    <dsp:sp modelId="{33EA75DF-D3FA-4CE6-AE33-105A0AC90C76}">
      <dsp:nvSpPr>
        <dsp:cNvPr id="0" name=""/>
        <dsp:cNvSpPr/>
      </dsp:nvSpPr>
      <dsp:spPr>
        <a:xfrm>
          <a:off x="2883172" y="0"/>
          <a:ext cx="2463254" cy="4325112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>
              <a:latin typeface="Arial" pitchFamily="34" charset="0"/>
              <a:cs typeface="Arial" pitchFamily="34" charset="0"/>
            </a:rPr>
            <a:t>Свободный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u="sng" kern="1200" dirty="0" smtClean="0">
              <a:latin typeface="Arial" pitchFamily="34" charset="0"/>
              <a:cs typeface="Arial" pitchFamily="34" charset="0"/>
            </a:rPr>
            <a:t>доступ к играм, игрушкам, материалам, пособиям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, обеспечивающим все основные виды детской активности воспитанников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(в том числе детей с ОВЗ и детей-инвалидов)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955318" y="72146"/>
        <a:ext cx="2318962" cy="4180820"/>
      </dsp:txXfrm>
    </dsp:sp>
    <dsp:sp modelId="{0612B293-85FE-4165-BDC4-D218BFE39748}">
      <dsp:nvSpPr>
        <dsp:cNvPr id="0" name=""/>
        <dsp:cNvSpPr/>
      </dsp:nvSpPr>
      <dsp:spPr>
        <a:xfrm>
          <a:off x="5760253" y="0"/>
          <a:ext cx="2463254" cy="4325112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Исправность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и сохранность материалов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и оборудования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5832399" y="72146"/>
        <a:ext cx="2318962" cy="418082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20E7-F3D7-4C77-A633-5B2E1C857EED}">
      <dsp:nvSpPr>
        <dsp:cNvPr id="0" name=""/>
        <dsp:cNvSpPr/>
      </dsp:nvSpPr>
      <dsp:spPr>
        <a:xfrm>
          <a:off x="0" y="0"/>
          <a:ext cx="7324128" cy="2736304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latin typeface="Arial" pitchFamily="34" charset="0"/>
              <a:cs typeface="Arial" pitchFamily="34" charset="0"/>
            </a:rPr>
            <a:t>Соответствие всех элементов требованиям по обеспечению надёжности и безопасности их использования</a:t>
          </a:r>
          <a:endParaRPr lang="ru-RU" sz="3800" kern="1200" dirty="0">
            <a:latin typeface="Arial" pitchFamily="34" charset="0"/>
            <a:cs typeface="Arial" pitchFamily="34" charset="0"/>
          </a:endParaRPr>
        </a:p>
      </dsp:txBody>
      <dsp:txXfrm>
        <a:off x="80144" y="80144"/>
        <a:ext cx="7163840" cy="257601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D1273-08AA-4188-9207-BC8C3D08F5F0}">
      <dsp:nvSpPr>
        <dsp:cNvPr id="0" name=""/>
        <dsp:cNvSpPr/>
      </dsp:nvSpPr>
      <dsp:spPr>
        <a:xfrm>
          <a:off x="0" y="210545"/>
          <a:ext cx="8229600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alibri" pitchFamily="34" charset="0"/>
            </a:rPr>
            <a:t>Руководящими</a:t>
          </a:r>
          <a:endParaRPr lang="ru-RU" sz="2300" b="1" kern="1200" dirty="0">
            <a:latin typeface="Calibri" pitchFamily="34" charset="0"/>
          </a:endParaRPr>
        </a:p>
      </dsp:txBody>
      <dsp:txXfrm>
        <a:off x="26930" y="237475"/>
        <a:ext cx="8175740" cy="497795"/>
      </dsp:txXfrm>
    </dsp:sp>
    <dsp:sp modelId="{18371A9E-7D38-4BBF-99E3-2A8849228CDF}">
      <dsp:nvSpPr>
        <dsp:cNvPr id="0" name=""/>
        <dsp:cNvSpPr/>
      </dsp:nvSpPr>
      <dsp:spPr>
        <a:xfrm>
          <a:off x="0" y="828440"/>
          <a:ext cx="8229600" cy="551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alibri" pitchFamily="34" charset="0"/>
            </a:rPr>
            <a:t>Педагогическими</a:t>
          </a:r>
          <a:endParaRPr lang="ru-RU" sz="2300" b="1" kern="1200" dirty="0">
            <a:latin typeface="Calibri" pitchFamily="34" charset="0"/>
          </a:endParaRPr>
        </a:p>
      </dsp:txBody>
      <dsp:txXfrm>
        <a:off x="26930" y="855370"/>
        <a:ext cx="8175740" cy="497795"/>
      </dsp:txXfrm>
    </dsp:sp>
    <dsp:sp modelId="{E3DCEE6B-BC04-4ACD-BF56-5A16C07CBC96}">
      <dsp:nvSpPr>
        <dsp:cNvPr id="0" name=""/>
        <dsp:cNvSpPr/>
      </dsp:nvSpPr>
      <dsp:spPr>
        <a:xfrm>
          <a:off x="0" y="1446335"/>
          <a:ext cx="82296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alibri" pitchFamily="34" charset="0"/>
            </a:rPr>
            <a:t>Учебно-вспомогательными</a:t>
          </a:r>
          <a:endParaRPr lang="ru-RU" sz="2300" b="1" kern="1200" dirty="0">
            <a:latin typeface="Calibri" pitchFamily="34" charset="0"/>
          </a:endParaRPr>
        </a:p>
      </dsp:txBody>
      <dsp:txXfrm>
        <a:off x="26930" y="1473265"/>
        <a:ext cx="8175740" cy="497795"/>
      </dsp:txXfrm>
    </dsp:sp>
    <dsp:sp modelId="{06867644-2AA5-416B-92DF-512A00D58EF0}">
      <dsp:nvSpPr>
        <dsp:cNvPr id="0" name=""/>
        <dsp:cNvSpPr/>
      </dsp:nvSpPr>
      <dsp:spPr>
        <a:xfrm>
          <a:off x="0" y="2064231"/>
          <a:ext cx="8229600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alibri" pitchFamily="34" charset="0"/>
            </a:rPr>
            <a:t>Административно-хозяйственными</a:t>
          </a:r>
          <a:endParaRPr lang="ru-RU" sz="2300" b="1" kern="1200" dirty="0">
            <a:latin typeface="Calibri" pitchFamily="34" charset="0"/>
          </a:endParaRPr>
        </a:p>
      </dsp:txBody>
      <dsp:txXfrm>
        <a:off x="26930" y="2091161"/>
        <a:ext cx="8175740" cy="497795"/>
      </dsp:txXfrm>
    </dsp:sp>
    <dsp:sp modelId="{30FD6712-475F-4783-B7D6-1DD07A07A9BB}">
      <dsp:nvSpPr>
        <dsp:cNvPr id="0" name=""/>
        <dsp:cNvSpPr/>
      </dsp:nvSpPr>
      <dsp:spPr>
        <a:xfrm>
          <a:off x="0" y="2682126"/>
          <a:ext cx="8229600" cy="5516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latin typeface="Calibri" pitchFamily="34" charset="0"/>
            </a:rPr>
            <a:t>В реализации Программы могут также участвовать:</a:t>
          </a:r>
          <a:endParaRPr lang="ru-RU" sz="2300" b="0" kern="1200" dirty="0">
            <a:latin typeface="Calibri" pitchFamily="34" charset="0"/>
          </a:endParaRPr>
        </a:p>
      </dsp:txBody>
      <dsp:txXfrm>
        <a:off x="26930" y="2709056"/>
        <a:ext cx="8175740" cy="497795"/>
      </dsp:txXfrm>
    </dsp:sp>
    <dsp:sp modelId="{40E0AF5B-CAAE-42F9-B8E9-1DD92D525A87}">
      <dsp:nvSpPr>
        <dsp:cNvPr id="0" name=""/>
        <dsp:cNvSpPr/>
      </dsp:nvSpPr>
      <dsp:spPr>
        <a:xfrm>
          <a:off x="0" y="3233781"/>
          <a:ext cx="82296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latin typeface="Calibri" pitchFamily="34" charset="0"/>
            </a:rPr>
            <a:t>научные работники Организации</a:t>
          </a:r>
          <a:endParaRPr lang="ru-RU" sz="1800" b="1" kern="1200" dirty="0">
            <a:latin typeface="Calibri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latin typeface="Calibri" pitchFamily="34" charset="0"/>
            </a:rPr>
            <a:t>иные работники Организации, в том числе осуществляющие финансовую</a:t>
          </a:r>
          <a:br>
            <a:rPr lang="ru-RU" sz="1800" b="1" kern="1200" dirty="0" smtClean="0">
              <a:latin typeface="Calibri" pitchFamily="34" charset="0"/>
            </a:rPr>
          </a:br>
          <a:r>
            <a:rPr lang="ru-RU" sz="1800" b="1" kern="1200" dirty="0" smtClean="0">
              <a:latin typeface="Calibri" pitchFamily="34" charset="0"/>
            </a:rPr>
            <a:t>и хозяйственную деятельности, охрану жизни здоровья детей</a:t>
          </a:r>
          <a:endParaRPr lang="ru-RU" sz="1800" b="1" kern="1200" dirty="0">
            <a:latin typeface="Calibri" pitchFamily="34" charset="0"/>
          </a:endParaRPr>
        </a:p>
      </dsp:txBody>
      <dsp:txXfrm>
        <a:off x="0" y="3233781"/>
        <a:ext cx="8229600" cy="880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234E9-32B2-4603-9345-EAC2CCC68311}">
      <dsp:nvSpPr>
        <dsp:cNvPr id="0" name=""/>
        <dsp:cNvSpPr/>
      </dsp:nvSpPr>
      <dsp:spPr>
        <a:xfrm>
          <a:off x="0" y="8009"/>
          <a:ext cx="822960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Социально – коммуникативное развитие</a:t>
          </a:r>
        </a:p>
      </dsp:txBody>
      <dsp:txXfrm>
        <a:off x="37467" y="45476"/>
        <a:ext cx="8154666" cy="692586"/>
      </dsp:txXfrm>
    </dsp:sp>
    <dsp:sp modelId="{45CFF9DE-50E9-494A-9527-E172E9EA87C7}">
      <dsp:nvSpPr>
        <dsp:cNvPr id="0" name=""/>
        <dsp:cNvSpPr/>
      </dsp:nvSpPr>
      <dsp:spPr>
        <a:xfrm>
          <a:off x="0" y="893609"/>
          <a:ext cx="8229600" cy="767520"/>
        </a:xfrm>
        <a:prstGeom prst="roundRect">
          <a:avLst/>
        </a:prstGeom>
        <a:solidFill>
          <a:schemeClr val="accent3">
            <a:hueOff val="-4206610"/>
            <a:satOff val="-2163"/>
            <a:lumOff val="-931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</a:p>
      </dsp:txBody>
      <dsp:txXfrm>
        <a:off x="37467" y="931076"/>
        <a:ext cx="8154666" cy="692586"/>
      </dsp:txXfrm>
    </dsp:sp>
    <dsp:sp modelId="{0A6A6963-B32E-40B7-A635-38314618755E}">
      <dsp:nvSpPr>
        <dsp:cNvPr id="0" name=""/>
        <dsp:cNvSpPr/>
      </dsp:nvSpPr>
      <dsp:spPr>
        <a:xfrm>
          <a:off x="0" y="1779209"/>
          <a:ext cx="8229600" cy="767520"/>
        </a:xfrm>
        <a:prstGeom prst="roundRect">
          <a:avLst/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37467" y="1816676"/>
        <a:ext cx="8154666" cy="692586"/>
      </dsp:txXfrm>
    </dsp:sp>
    <dsp:sp modelId="{546A7023-3E8D-40DC-A7B9-262E596755EF}">
      <dsp:nvSpPr>
        <dsp:cNvPr id="0" name=""/>
        <dsp:cNvSpPr/>
      </dsp:nvSpPr>
      <dsp:spPr>
        <a:xfrm>
          <a:off x="0" y="2664809"/>
          <a:ext cx="8229600" cy="767520"/>
        </a:xfrm>
        <a:prstGeom prst="roundRect">
          <a:avLst/>
        </a:prstGeom>
        <a:solidFill>
          <a:schemeClr val="accent3">
            <a:hueOff val="-12619830"/>
            <a:satOff val="-6489"/>
            <a:lumOff val="-2794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Художественно – эстетическое развитие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37467" y="2702276"/>
        <a:ext cx="8154666" cy="692586"/>
      </dsp:txXfrm>
    </dsp:sp>
    <dsp:sp modelId="{905765B8-07BD-4E72-AA1F-AF51D5040DF2}">
      <dsp:nvSpPr>
        <dsp:cNvPr id="0" name=""/>
        <dsp:cNvSpPr/>
      </dsp:nvSpPr>
      <dsp:spPr>
        <a:xfrm>
          <a:off x="0" y="3550409"/>
          <a:ext cx="8229600" cy="767520"/>
        </a:xfrm>
        <a:prstGeom prst="round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37467" y="3587876"/>
        <a:ext cx="8154666" cy="69258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3CA88-8B19-4D08-8527-1A021A21FF6F}">
      <dsp:nvSpPr>
        <dsp:cNvPr id="0" name=""/>
        <dsp:cNvSpPr/>
      </dsp:nvSpPr>
      <dsp:spPr>
        <a:xfrm>
          <a:off x="621238" y="168977"/>
          <a:ext cx="3327201" cy="1996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Обеспечивать возможность выполнения требований Стандарта</a:t>
          </a:r>
          <a:br>
            <a:rPr lang="ru-RU" sz="2000" b="0" kern="1200" dirty="0" smtClean="0">
              <a:latin typeface="Arial" pitchFamily="34" charset="0"/>
              <a:cs typeface="Arial" pitchFamily="34" charset="0"/>
            </a:rPr>
          </a:b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к условиям реализации</a:t>
          </a:r>
          <a:br>
            <a:rPr lang="ru-RU" sz="2000" b="0" kern="1200" dirty="0" smtClean="0">
              <a:latin typeface="Arial" pitchFamily="34" charset="0"/>
              <a:cs typeface="Arial" pitchFamily="34" charset="0"/>
            </a:rPr>
          </a:b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и структуре Программы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621238" y="168977"/>
        <a:ext cx="3327201" cy="1996320"/>
      </dsp:txXfrm>
    </dsp:sp>
    <dsp:sp modelId="{C07F700B-8C23-4881-9F31-13F7F3F53BB3}">
      <dsp:nvSpPr>
        <dsp:cNvPr id="0" name=""/>
        <dsp:cNvSpPr/>
      </dsp:nvSpPr>
      <dsp:spPr>
        <a:xfrm>
          <a:off x="4281160" y="168977"/>
          <a:ext cx="3327201" cy="1996320"/>
        </a:xfrm>
        <a:prstGeom prst="rect">
          <a:avLst/>
        </a:prstGeom>
        <a:solidFill>
          <a:schemeClr val="accent5">
            <a:hueOff val="5941847"/>
            <a:satOff val="-30260"/>
            <a:lumOff val="5588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itchFamily="34" charset="0"/>
              <a:cs typeface="Arial" pitchFamily="34" charset="0"/>
            </a:rPr>
            <a:t>Обеспечивать реализацию обязательной части Программы и части, формируемой участниками образовательного процесса, учитывая вариативность индивидуальных траекторий развития детей</a:t>
          </a:r>
          <a:endParaRPr lang="ru-RU" sz="1800" b="0" kern="1200" dirty="0">
            <a:latin typeface="Arial" pitchFamily="34" charset="0"/>
            <a:cs typeface="Arial" pitchFamily="34" charset="0"/>
          </a:endParaRPr>
        </a:p>
      </dsp:txBody>
      <dsp:txXfrm>
        <a:off x="4281160" y="168977"/>
        <a:ext cx="3327201" cy="1996320"/>
      </dsp:txXfrm>
    </dsp:sp>
    <dsp:sp modelId="{1AEAAC86-D727-4098-9136-5A0C34FA97A8}">
      <dsp:nvSpPr>
        <dsp:cNvPr id="0" name=""/>
        <dsp:cNvSpPr/>
      </dsp:nvSpPr>
      <dsp:spPr>
        <a:xfrm>
          <a:off x="2451199" y="2329329"/>
          <a:ext cx="3327201" cy="1996320"/>
        </a:xfrm>
        <a:prstGeom prst="rec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itchFamily="34" charset="0"/>
              <a:cs typeface="Arial" pitchFamily="34" charset="0"/>
            </a:rPr>
            <a:t>Отражать структуру и объём расходов,</a:t>
          </a:r>
          <a:br>
            <a:rPr lang="ru-RU" sz="1800" b="0" kern="1200" dirty="0" smtClean="0">
              <a:latin typeface="Arial" pitchFamily="34" charset="0"/>
              <a:cs typeface="Arial" pitchFamily="34" charset="0"/>
            </a:rPr>
          </a:br>
          <a:r>
            <a:rPr lang="ru-RU" sz="1800" b="0" kern="1200" dirty="0" smtClean="0">
              <a:latin typeface="Arial" pitchFamily="34" charset="0"/>
              <a:cs typeface="Arial" pitchFamily="34" charset="0"/>
            </a:rPr>
            <a:t>необходимых для реализации Программы,</a:t>
          </a:r>
          <a:br>
            <a:rPr lang="ru-RU" sz="1800" b="0" kern="1200" dirty="0" smtClean="0">
              <a:latin typeface="Arial" pitchFamily="34" charset="0"/>
              <a:cs typeface="Arial" pitchFamily="34" charset="0"/>
            </a:rPr>
          </a:br>
          <a:r>
            <a:rPr lang="ru-RU" sz="1800" b="0" kern="1200" dirty="0" smtClean="0">
              <a:latin typeface="Arial" pitchFamily="34" charset="0"/>
              <a:cs typeface="Arial" pitchFamily="34" charset="0"/>
            </a:rPr>
            <a:t>а также механизм</a:t>
          </a:r>
          <a:br>
            <a:rPr lang="ru-RU" sz="1800" b="0" kern="1200" dirty="0" smtClean="0">
              <a:latin typeface="Arial" pitchFamily="34" charset="0"/>
              <a:cs typeface="Arial" pitchFamily="34" charset="0"/>
            </a:rPr>
          </a:br>
          <a:r>
            <a:rPr lang="ru-RU" sz="1800" b="0" kern="1200" dirty="0" smtClean="0">
              <a:latin typeface="Arial" pitchFamily="34" charset="0"/>
              <a:cs typeface="Arial" pitchFamily="34" charset="0"/>
            </a:rPr>
            <a:t>их формирования</a:t>
          </a:r>
          <a:endParaRPr lang="ru-RU" sz="1800" b="0" kern="1200" dirty="0">
            <a:latin typeface="Arial" pitchFamily="34" charset="0"/>
            <a:cs typeface="Arial" pitchFamily="34" charset="0"/>
          </a:endParaRPr>
        </a:p>
      </dsp:txBody>
      <dsp:txXfrm>
        <a:off x="2451199" y="2329329"/>
        <a:ext cx="3327201" cy="199632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51C37-1A86-4132-BE2D-C9F517C951F4}">
      <dsp:nvSpPr>
        <dsp:cNvPr id="0" name=""/>
        <dsp:cNvSpPr/>
      </dsp:nvSpPr>
      <dsp:spPr>
        <a:xfrm>
          <a:off x="383991" y="1111"/>
          <a:ext cx="3543299" cy="21259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alibri" pitchFamily="34" charset="0"/>
            </a:rPr>
            <a:t>построения образовательной политики на соответствующих уровнях с учётом целей ДО, общих для всего образовательного пространства РФ</a:t>
          </a:r>
          <a:endParaRPr lang="ru-RU" sz="2100" b="1" kern="1200" dirty="0">
            <a:latin typeface="Calibri" pitchFamily="34" charset="0"/>
          </a:endParaRPr>
        </a:p>
      </dsp:txBody>
      <dsp:txXfrm>
        <a:off x="383991" y="1111"/>
        <a:ext cx="3543299" cy="2125979"/>
      </dsp:txXfrm>
    </dsp:sp>
    <dsp:sp modelId="{7C15A013-E7EC-47CB-AE71-50862332A466}">
      <dsp:nvSpPr>
        <dsp:cNvPr id="0" name=""/>
        <dsp:cNvSpPr/>
      </dsp:nvSpPr>
      <dsp:spPr>
        <a:xfrm>
          <a:off x="4281620" y="1111"/>
          <a:ext cx="3543299" cy="21259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alibri" pitchFamily="34" charset="0"/>
            </a:rPr>
            <a:t>формирования Программы, анализа профессиональной деятельности, взаимодействия с семьями</a:t>
          </a:r>
          <a:endParaRPr lang="ru-RU" sz="2100" b="1" kern="1200" dirty="0">
            <a:latin typeface="Calibri" pitchFamily="34" charset="0"/>
          </a:endParaRPr>
        </a:p>
      </dsp:txBody>
      <dsp:txXfrm>
        <a:off x="4281620" y="1111"/>
        <a:ext cx="3543299" cy="2125979"/>
      </dsp:txXfrm>
    </dsp:sp>
    <dsp:sp modelId="{7B020337-C91A-4B6E-BC2A-8E774328246F}">
      <dsp:nvSpPr>
        <dsp:cNvPr id="0" name=""/>
        <dsp:cNvSpPr/>
      </dsp:nvSpPr>
      <dsp:spPr>
        <a:xfrm>
          <a:off x="383991" y="2481420"/>
          <a:ext cx="3543299" cy="21259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alibri" pitchFamily="34" charset="0"/>
            </a:rPr>
            <a:t>изучения характеристик образования детей</a:t>
          </a:r>
          <a:br>
            <a:rPr lang="ru-RU" sz="2100" b="1" kern="1200" dirty="0" smtClean="0">
              <a:latin typeface="Calibri" pitchFamily="34" charset="0"/>
            </a:rPr>
          </a:br>
          <a:r>
            <a:rPr lang="ru-RU" sz="2100" b="1" kern="1200" dirty="0" smtClean="0">
              <a:latin typeface="Calibri" pitchFamily="34" charset="0"/>
            </a:rPr>
            <a:t>в возрасте от 2 мес. до 8 лет</a:t>
          </a:r>
          <a:endParaRPr lang="ru-RU" sz="2100" b="1" kern="1200" dirty="0">
            <a:latin typeface="Calibri" pitchFamily="34" charset="0"/>
          </a:endParaRPr>
        </a:p>
      </dsp:txBody>
      <dsp:txXfrm>
        <a:off x="383991" y="2481420"/>
        <a:ext cx="3543299" cy="2125979"/>
      </dsp:txXfrm>
    </dsp:sp>
    <dsp:sp modelId="{5FD8E7A9-67C5-46F1-8BAA-74EA5F84B484}">
      <dsp:nvSpPr>
        <dsp:cNvPr id="0" name=""/>
        <dsp:cNvSpPr/>
      </dsp:nvSpPr>
      <dsp:spPr>
        <a:xfrm>
          <a:off x="4281620" y="2481420"/>
          <a:ext cx="3543299" cy="21259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alibri" pitchFamily="34" charset="0"/>
            </a:rPr>
            <a:t>информирования родителей и иной общественности относительно целей ДО, общих для всего образовательного пространства РФ</a:t>
          </a:r>
          <a:endParaRPr lang="ru-RU" sz="2100" b="1" kern="1200" dirty="0">
            <a:latin typeface="Calibri" pitchFamily="34" charset="0"/>
          </a:endParaRPr>
        </a:p>
      </dsp:txBody>
      <dsp:txXfrm>
        <a:off x="4281620" y="2481420"/>
        <a:ext cx="3543299" cy="21259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D62C9-01DA-4299-9B69-6BD49A6D34C0}">
      <dsp:nvSpPr>
        <dsp:cNvPr id="0" name=""/>
        <dsp:cNvSpPr/>
      </dsp:nvSpPr>
      <dsp:spPr>
        <a:xfrm>
          <a:off x="0" y="0"/>
          <a:ext cx="8229600" cy="21086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86632-F075-422D-A5F0-BA26FE2CFA75}">
      <dsp:nvSpPr>
        <dsp:cNvPr id="0" name=""/>
        <dsp:cNvSpPr/>
      </dsp:nvSpPr>
      <dsp:spPr>
        <a:xfrm>
          <a:off x="250665" y="166069"/>
          <a:ext cx="2415084" cy="1546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94428-79CB-423C-BB4D-30A6C3E77BCE}">
      <dsp:nvSpPr>
        <dsp:cNvPr id="0" name=""/>
        <dsp:cNvSpPr/>
      </dsp:nvSpPr>
      <dsp:spPr>
        <a:xfrm rot="10800000">
          <a:off x="250665" y="1763423"/>
          <a:ext cx="2415084" cy="30376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>
            <a:latin typeface="Calibri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>
            <a:latin typeface="Calibri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 pitchFamily="34" charset="0"/>
            </a:rPr>
            <a:t>Непосредственное эмоциональное общение</a:t>
          </a:r>
          <a:br>
            <a:rPr lang="ru-RU" sz="1300" b="1" kern="1200" dirty="0" smtClean="0">
              <a:latin typeface="Calibri" pitchFamily="34" charset="0"/>
            </a:rPr>
          </a:br>
          <a:r>
            <a:rPr lang="ru-RU" sz="1300" b="1" kern="1200" dirty="0" smtClean="0">
              <a:latin typeface="Calibri" pitchFamily="34" charset="0"/>
            </a:rPr>
            <a:t>с взрослым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 pitchFamily="34" charset="0"/>
            </a:rPr>
            <a:t> Манипулирование с </a:t>
          </a:r>
          <a:r>
            <a:rPr lang="ru-RU" sz="1300" b="1" kern="1200" dirty="0" err="1" smtClean="0">
              <a:latin typeface="Calibri" pitchFamily="34" charset="0"/>
            </a:rPr>
            <a:t>пред-метами</a:t>
          </a:r>
          <a:r>
            <a:rPr lang="ru-RU" sz="1300" b="1" kern="1200" dirty="0" smtClean="0">
              <a:latin typeface="Calibri" pitchFamily="34" charset="0"/>
            </a:rPr>
            <a:t> и познавательно-исследовательские действия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 pitchFamily="34" charset="0"/>
            </a:rPr>
            <a:t> Восприятие музыки, детских песен и стихов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 pitchFamily="34" charset="0"/>
            </a:rPr>
            <a:t>Двигательная активность</a:t>
          </a:r>
          <a:br>
            <a:rPr lang="ru-RU" sz="1300" b="1" kern="1200" dirty="0" smtClean="0">
              <a:latin typeface="Calibri" pitchFamily="34" charset="0"/>
            </a:rPr>
          </a:br>
          <a:r>
            <a:rPr lang="ru-RU" sz="1300" b="1" kern="1200" dirty="0" smtClean="0">
              <a:latin typeface="Calibri" pitchFamily="34" charset="0"/>
            </a:rPr>
            <a:t>и тактильно-двигательные игры</a:t>
          </a:r>
          <a:endParaRPr lang="ru-RU" sz="1300" b="1" kern="1200" dirty="0">
            <a:latin typeface="Calibri" pitchFamily="34" charset="0"/>
          </a:endParaRPr>
        </a:p>
      </dsp:txBody>
      <dsp:txXfrm rot="10800000">
        <a:off x="324937" y="1763423"/>
        <a:ext cx="2266540" cy="2963371"/>
      </dsp:txXfrm>
    </dsp:sp>
    <dsp:sp modelId="{A9DC371F-F86A-4FCC-A5AC-A91CED73D335}">
      <dsp:nvSpPr>
        <dsp:cNvPr id="0" name=""/>
        <dsp:cNvSpPr/>
      </dsp:nvSpPr>
      <dsp:spPr>
        <a:xfrm>
          <a:off x="2907257" y="166069"/>
          <a:ext cx="2415084" cy="1546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41D23-952B-4D22-B39C-31786E038924}">
      <dsp:nvSpPr>
        <dsp:cNvPr id="0" name=""/>
        <dsp:cNvSpPr/>
      </dsp:nvSpPr>
      <dsp:spPr>
        <a:xfrm rot="10800000">
          <a:off x="2907257" y="1763423"/>
          <a:ext cx="2415084" cy="30376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latin typeface="Calibri" pitchFamily="34" charset="0"/>
          </a:endParaRPr>
        </a:p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latin typeface="Calibri" pitchFamily="34" charset="0"/>
          </a:endParaRPr>
        </a:p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" pitchFamily="34" charset="0"/>
            </a:rPr>
            <a:t>Предметная деятельность и игры с составными и динамическими игрушками</a:t>
          </a:r>
        </a:p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" pitchFamily="34" charset="0"/>
            </a:rPr>
            <a:t>Экспериментирование</a:t>
          </a:r>
          <a:br>
            <a:rPr lang="ru-RU" sz="1100" b="1" kern="1200" dirty="0" smtClean="0">
              <a:latin typeface="Calibri" pitchFamily="34" charset="0"/>
            </a:rPr>
          </a:br>
          <a:r>
            <a:rPr lang="ru-RU" sz="1100" b="1" kern="1200" dirty="0" smtClean="0">
              <a:latin typeface="Calibri" pitchFamily="34" charset="0"/>
            </a:rPr>
            <a:t>с материалами и веществами (песок, вода, тесто и пр.)</a:t>
          </a:r>
        </a:p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" pitchFamily="34" charset="0"/>
            </a:rPr>
            <a:t>Общение с взрослым и совместные игры со сверстниками под руководством взрослого</a:t>
          </a:r>
        </a:p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" pitchFamily="34" charset="0"/>
            </a:rPr>
            <a:t>Самообслуживание  и действия с бытовыми предметами-орудиями (ложка, совок, лопатка и пр.)</a:t>
          </a:r>
        </a:p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" pitchFamily="34" charset="0"/>
            </a:rPr>
            <a:t>Восприятие смысла музыки, сказок, стихов, рассматривание картинок, двигательная активность</a:t>
          </a:r>
          <a:endParaRPr lang="ru-RU" sz="1100" b="1" kern="1200" dirty="0">
            <a:latin typeface="Calibri" pitchFamily="34" charset="0"/>
          </a:endParaRPr>
        </a:p>
      </dsp:txBody>
      <dsp:txXfrm rot="10800000">
        <a:off x="2981529" y="1763423"/>
        <a:ext cx="2266540" cy="2963371"/>
      </dsp:txXfrm>
    </dsp:sp>
    <dsp:sp modelId="{AC6D28BA-13B8-447C-BB0C-C95CAFF52532}">
      <dsp:nvSpPr>
        <dsp:cNvPr id="0" name=""/>
        <dsp:cNvSpPr/>
      </dsp:nvSpPr>
      <dsp:spPr>
        <a:xfrm>
          <a:off x="5563850" y="166069"/>
          <a:ext cx="2415084" cy="1546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4CAC0-CB82-4436-B173-B3BD25665D1E}">
      <dsp:nvSpPr>
        <dsp:cNvPr id="0" name=""/>
        <dsp:cNvSpPr/>
      </dsp:nvSpPr>
      <dsp:spPr>
        <a:xfrm rot="10800000">
          <a:off x="5563850" y="1763423"/>
          <a:ext cx="2415084" cy="30376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latin typeface="Calibri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latin typeface="Calibri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Calibri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</a:rPr>
            <a:t>Ряд видов детской деятельности</a:t>
          </a:r>
        </a:p>
      </dsp:txBody>
      <dsp:txXfrm rot="10800000">
        <a:off x="5638122" y="1763423"/>
        <a:ext cx="2266540" cy="29633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512" y="17273"/>
          <a:ext cx="4009329" cy="945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latin typeface="Arial" pitchFamily="34" charset="0"/>
              <a:cs typeface="Arial" pitchFamily="34" charset="0"/>
            </a:rPr>
            <a:t>Игровая</a:t>
          </a:r>
          <a:endParaRPr lang="ru-RU" sz="5600" kern="1200" dirty="0">
            <a:latin typeface="Arial" pitchFamily="34" charset="0"/>
            <a:cs typeface="Arial" pitchFamily="34" charset="0"/>
          </a:endParaRPr>
        </a:p>
      </dsp:txBody>
      <dsp:txXfrm>
        <a:off x="28207" y="44968"/>
        <a:ext cx="3953939" cy="890170"/>
      </dsp:txXfrm>
    </dsp:sp>
    <dsp:sp modelId="{D8C50267-EC82-4E7C-856B-F75197FBEB58}">
      <dsp:nvSpPr>
        <dsp:cNvPr id="0" name=""/>
        <dsp:cNvSpPr/>
      </dsp:nvSpPr>
      <dsp:spPr>
        <a:xfrm>
          <a:off x="401445" y="962834"/>
          <a:ext cx="400932" cy="70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170"/>
              </a:lnTo>
              <a:lnTo>
                <a:pt x="400932" y="709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2378" y="1199225"/>
          <a:ext cx="3223243" cy="94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сюжетно-ролевая игра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830073" y="1226920"/>
        <a:ext cx="3167853" cy="890170"/>
      </dsp:txXfrm>
    </dsp:sp>
    <dsp:sp modelId="{76F9942F-226E-44AF-96D2-65D277366096}">
      <dsp:nvSpPr>
        <dsp:cNvPr id="0" name=""/>
        <dsp:cNvSpPr/>
      </dsp:nvSpPr>
      <dsp:spPr>
        <a:xfrm>
          <a:off x="401445" y="962834"/>
          <a:ext cx="400932" cy="1891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1121"/>
              </a:lnTo>
              <a:lnTo>
                <a:pt x="400932" y="1891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802378" y="2381176"/>
          <a:ext cx="3223243" cy="94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игра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с правилами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830073" y="2408871"/>
        <a:ext cx="3167853" cy="890170"/>
      </dsp:txXfrm>
    </dsp:sp>
    <dsp:sp modelId="{6D65AB23-21BE-4A74-9B96-B08DA74C5CAD}">
      <dsp:nvSpPr>
        <dsp:cNvPr id="0" name=""/>
        <dsp:cNvSpPr/>
      </dsp:nvSpPr>
      <dsp:spPr>
        <a:xfrm>
          <a:off x="401445" y="962834"/>
          <a:ext cx="400932" cy="3073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3072"/>
              </a:lnTo>
              <a:lnTo>
                <a:pt x="400932" y="3073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033BD-B766-4E1A-B8E5-5A7D8D5893EB}">
      <dsp:nvSpPr>
        <dsp:cNvPr id="0" name=""/>
        <dsp:cNvSpPr/>
      </dsp:nvSpPr>
      <dsp:spPr>
        <a:xfrm>
          <a:off x="802378" y="3563127"/>
          <a:ext cx="3235709" cy="94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другие виды игр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830073" y="3590822"/>
        <a:ext cx="3180319" cy="8901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449" y="1195897"/>
          <a:ext cx="4021871" cy="948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Arial" pitchFamily="34" charset="0"/>
              <a:cs typeface="Arial" pitchFamily="34" charset="0"/>
            </a:rPr>
            <a:t>Коммуникативная</a:t>
          </a:r>
          <a:endParaRPr lang="ru-RU" sz="3600" kern="1200" dirty="0">
            <a:latin typeface="Arial" pitchFamily="34" charset="0"/>
            <a:cs typeface="Arial" pitchFamily="34" charset="0"/>
          </a:endParaRPr>
        </a:p>
      </dsp:txBody>
      <dsp:txXfrm>
        <a:off x="28230" y="1223678"/>
        <a:ext cx="3966309" cy="892956"/>
      </dsp:txXfrm>
    </dsp:sp>
    <dsp:sp modelId="{D8C50267-EC82-4E7C-856B-F75197FBEB58}">
      <dsp:nvSpPr>
        <dsp:cNvPr id="0" name=""/>
        <dsp:cNvSpPr/>
      </dsp:nvSpPr>
      <dsp:spPr>
        <a:xfrm>
          <a:off x="402636" y="2144416"/>
          <a:ext cx="402187" cy="71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389"/>
              </a:lnTo>
              <a:lnTo>
                <a:pt x="402187" y="711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4824" y="2381545"/>
          <a:ext cx="3233326" cy="9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Общение</a:t>
          </a:r>
          <a:br>
            <a:rPr lang="ru-RU" sz="1900" kern="1200" dirty="0" smtClean="0">
              <a:latin typeface="Arial" pitchFamily="34" charset="0"/>
              <a:cs typeface="Arial" pitchFamily="34" charset="0"/>
            </a:rPr>
          </a:br>
          <a:r>
            <a:rPr lang="ru-RU" sz="1900" kern="1200" dirty="0" smtClean="0">
              <a:latin typeface="Arial" pitchFamily="34" charset="0"/>
              <a:cs typeface="Arial" pitchFamily="34" charset="0"/>
            </a:rPr>
            <a:t>и взаимодействие со взрослыми и сверстниками</a:t>
          </a:r>
          <a:endParaRPr lang="ru-RU" sz="1900" kern="1200" dirty="0">
            <a:latin typeface="Arial" pitchFamily="34" charset="0"/>
            <a:cs typeface="Arial" pitchFamily="34" charset="0"/>
          </a:endParaRPr>
        </a:p>
      </dsp:txBody>
      <dsp:txXfrm>
        <a:off x="832605" y="2409326"/>
        <a:ext cx="3177764" cy="8929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449" y="392904"/>
          <a:ext cx="4021871" cy="1665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Arial" pitchFamily="34" charset="0"/>
              <a:cs typeface="Arial" pitchFamily="34" charset="0"/>
            </a:rPr>
            <a:t>Познавательно - исследовательская</a:t>
          </a:r>
          <a:endParaRPr lang="ru-RU" sz="3300" kern="1200" dirty="0">
            <a:latin typeface="Arial" pitchFamily="34" charset="0"/>
            <a:cs typeface="Arial" pitchFamily="34" charset="0"/>
          </a:endParaRPr>
        </a:p>
      </dsp:txBody>
      <dsp:txXfrm>
        <a:off x="49227" y="441682"/>
        <a:ext cx="3924315" cy="1567862"/>
      </dsp:txXfrm>
    </dsp:sp>
    <dsp:sp modelId="{D8C50267-EC82-4E7C-856B-F75197FBEB58}">
      <dsp:nvSpPr>
        <dsp:cNvPr id="0" name=""/>
        <dsp:cNvSpPr/>
      </dsp:nvSpPr>
      <dsp:spPr>
        <a:xfrm>
          <a:off x="402636" y="2058323"/>
          <a:ext cx="402187" cy="115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931"/>
              </a:lnTo>
              <a:lnTo>
                <a:pt x="402187" y="11559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4824" y="2295453"/>
          <a:ext cx="3233326" cy="183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исследование объектов окружающего мира</a:t>
          </a:r>
          <a:br>
            <a:rPr lang="ru-RU" sz="2100" kern="1200" dirty="0" smtClean="0">
              <a:latin typeface="Arial" pitchFamily="34" charset="0"/>
              <a:cs typeface="Arial" pitchFamily="34" charset="0"/>
            </a:rPr>
          </a:br>
          <a:r>
            <a:rPr lang="ru-RU" sz="2100" kern="1200" dirty="0" smtClean="0">
              <a:latin typeface="Arial" pitchFamily="34" charset="0"/>
              <a:cs typeface="Arial" pitchFamily="34" charset="0"/>
            </a:rPr>
            <a:t>и экспериментирование с ними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858646" y="2349275"/>
        <a:ext cx="3125682" cy="17299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2" y="532656"/>
          <a:ext cx="4038594" cy="3460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latin typeface="Arial" pitchFamily="34" charset="0"/>
              <a:cs typeface="Arial" pitchFamily="34" charset="0"/>
            </a:rPr>
            <a:t>Восприятие художественной литературы</a:t>
          </a:r>
          <a:br>
            <a:rPr lang="ru-RU" sz="3800" kern="1200" dirty="0" smtClean="0">
              <a:latin typeface="Arial" pitchFamily="34" charset="0"/>
              <a:cs typeface="Arial" pitchFamily="34" charset="0"/>
            </a:rPr>
          </a:br>
          <a:r>
            <a:rPr lang="ru-RU" sz="3800" kern="1200" dirty="0" smtClean="0">
              <a:latin typeface="Arial" pitchFamily="34" charset="0"/>
              <a:cs typeface="Arial" pitchFamily="34" charset="0"/>
            </a:rPr>
            <a:t>и фольклора</a:t>
          </a:r>
          <a:endParaRPr lang="ru-RU" sz="3800" kern="1200" dirty="0">
            <a:latin typeface="Arial" pitchFamily="34" charset="0"/>
            <a:cs typeface="Arial" pitchFamily="34" charset="0"/>
          </a:endParaRPr>
        </a:p>
      </dsp:txBody>
      <dsp:txXfrm>
        <a:off x="101361" y="634015"/>
        <a:ext cx="3835876" cy="3257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0383A-C0C4-40C8-9A27-858E8BE43272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ACA25-D7F2-4BC5-97B6-A03936193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36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0" dirty="0" smtClean="0"/>
              <a:t>С 1 сентября 2013 г. вступил в силу Федеральный закон от 29.12.2012  № 273-ФЗ  «Об образовании в Российской Федерации»,</a:t>
            </a:r>
            <a:r>
              <a:rPr lang="ru-RU" i="0" baseline="0" dirty="0" smtClean="0"/>
              <a:t> который внёс ряд существенных изменений в </a:t>
            </a:r>
            <a:r>
              <a:rPr lang="ru-RU" i="0" dirty="0" smtClean="0"/>
              <a:t>систему образования</a:t>
            </a:r>
            <a:r>
              <a:rPr lang="ru-RU" i="0" baseline="0" dirty="0" smtClean="0"/>
              <a:t> Российской Федерации и, в частности, в дошкольное образование.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93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85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75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21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74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6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Программа включает три основных раздела:  целевой, содержательный и организационный, в каждом из которых отражается обязательная часть и часть, формируемая участниками образовательных отношений.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502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2.13. Дополнительным разделом Программы является текст её краткой презентации. Краткая презентация Программы должна быть ориентирована на родителей (законных представителей) детей  и доступна для ознакомления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64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краткой презентации Программы должны быть указаны:</a:t>
            </a:r>
          </a:p>
          <a:p>
            <a:r>
              <a:rPr lang="ru-RU" dirty="0" smtClean="0"/>
              <a:t>1) возрастные и иные категории детей, на которых ориентирована Программы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r>
              <a:rPr lang="ru-RU" dirty="0" smtClean="0"/>
              <a:t>2) используемые Примерные программы;</a:t>
            </a:r>
          </a:p>
          <a:p>
            <a:r>
              <a:rPr lang="ru-RU" dirty="0" smtClean="0"/>
              <a:t>3) характеристика взаимодействия педагогического коллектива с семьями детей.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69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</a:t>
            </a:r>
          </a:p>
          <a:p>
            <a:r>
              <a:rPr lang="ru-RU" dirty="0" smtClean="0"/>
              <a:t>Перечисленные условия должны обеспечивать полноценное развитие детей во всех образовательных областях, на фоне их эмоционального благополучия и положительного отношения к миру, к себе и к другим людям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34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успешной реализации Программы должны быть обеспечены следующие психолого-педагогические условия: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Статья 10. Структура системы образования</a:t>
            </a:r>
          </a:p>
          <a:p>
            <a:r>
              <a:rPr lang="ru-RU" b="1" dirty="0" smtClean="0"/>
              <a:t>п.3. </a:t>
            </a:r>
            <a:r>
              <a:rPr lang="ru-RU" b="0" dirty="0" smtClean="0"/>
              <a:t>«</a:t>
            </a:r>
            <a:r>
              <a:rPr lang="ru-RU" dirty="0" smtClean="0"/>
              <a:t>Общее образование и профессиональное образование реализуются по уровням образования».</a:t>
            </a:r>
          </a:p>
          <a:p>
            <a:pPr indent="461314" defTabSz="922626">
              <a:defRPr/>
            </a:pPr>
            <a:r>
              <a:rPr lang="ru-RU" b="0" i="1" dirty="0" smtClean="0"/>
              <a:t>Изменена структура системы образования, добавлены два новых уровня:</a:t>
            </a:r>
            <a:r>
              <a:rPr lang="ru-RU" b="0" i="1" baseline="0" dirty="0" smtClean="0"/>
              <a:t> дошкольное образование и подготовка кадров высшей квалификации включены в систему общего образования.</a:t>
            </a:r>
          </a:p>
          <a:p>
            <a:pPr indent="461314" defTabSz="922626">
              <a:defRPr/>
            </a:pPr>
            <a:r>
              <a:rPr lang="ru-RU" b="1" i="1" baseline="0" dirty="0" smtClean="0"/>
              <a:t>Для сравнения: </a:t>
            </a:r>
            <a:r>
              <a:rPr lang="ru-RU" b="0" i="1" baseline="0" dirty="0" smtClean="0"/>
              <a:t>прежде статус дошкольного образования не был определен. Дошкольное образование юридически не считалось уровнем или ступенью уровня образования, что позволяло относиться к нему по «остаточному принципу».</a:t>
            </a:r>
          </a:p>
          <a:p>
            <a:pPr indent="461314" defTabSz="922626">
              <a:defRPr/>
            </a:pPr>
            <a:r>
              <a:rPr lang="ru-RU" b="0" i="1" baseline="0" dirty="0" smtClean="0"/>
              <a:t>Уровень ДО – особенный:</a:t>
            </a:r>
          </a:p>
          <a:p>
            <a:pPr indent="461314" defTabSz="922626">
              <a:defRPr/>
            </a:pPr>
            <a:r>
              <a:rPr lang="ru-RU" b="0" i="1" baseline="0" dirty="0" smtClean="0"/>
              <a:t>1) необязательность уровня ДО в РФ</a:t>
            </a:r>
          </a:p>
          <a:p>
            <a:pPr indent="461314" defTabSz="922626">
              <a:defRPr/>
            </a:pPr>
            <a:r>
              <a:rPr lang="ru-RU" b="0" i="1" baseline="0" dirty="0" smtClean="0"/>
              <a:t>2) отсутствие возможности вменения ребёнку какой-либо ответственности за результат.</a:t>
            </a:r>
          </a:p>
          <a:p>
            <a:pPr indent="461314" defTabSz="922626">
              <a:defRPr/>
            </a:pPr>
            <a:endParaRPr lang="ru-RU" b="0" i="1" baseline="0" dirty="0" smtClean="0"/>
          </a:p>
          <a:p>
            <a:pPr indent="461314" defTabSz="922626"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6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626">
              <a:defRPr/>
            </a:pPr>
            <a:r>
              <a:rPr lang="ru-RU" dirty="0" smtClean="0"/>
              <a:t>3.2.3. При реализации Программы может проводиться оценка индивидуального развития детей. Такая оценка производится педагогическим работником в рамках педагогической диагностики. Педагогическая диагностика - оценка индивидуального развития детей дошкольного возраста, связанная с оценкой эффективности педагогических действий и лежащая в основе их дальнейшего планирования.</a:t>
            </a:r>
            <a:r>
              <a:rPr lang="ru-RU" baseline="30000" dirty="0" smtClean="0"/>
              <a:t> </a:t>
            </a:r>
            <a:r>
              <a:rPr lang="ru-RU" dirty="0" smtClean="0"/>
              <a:t>Психологическая диагностика – выявление и изучение </a:t>
            </a:r>
            <a:r>
              <a:rPr lang="ru-RU" dirty="0" err="1" smtClean="0"/>
              <a:t>индивидуально‑психологических</a:t>
            </a:r>
            <a:r>
              <a:rPr lang="ru-RU" dirty="0" smtClean="0"/>
              <a:t> особенностей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26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3.2.5. Условия, необходимые для создания социальной ситуации развития детей, соответствующей специфике дошкольного возраста, предполагают:…</a:t>
            </a:r>
          </a:p>
          <a:p>
            <a:r>
              <a:rPr lang="ru-RU" dirty="0" smtClean="0"/>
              <a:t>3.4.2. Педагогические работники, реализующие Программу, должны обладать  основными компетенциями, необходимыми для создания условия развития детей, обозначенными в п. 3.2.5 настоящего Стандарта.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47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3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63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Также в целях эффективной реализации Программы должны быть созданы условия для:…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14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713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Учёт вышеперечисленных особенностей дошкольного детства делает неправомерными требования от ребёнка дошкольного возраста конкретных образовательных достижений и обусловливает необходимость определения результатов освоения образовательной программы не в виде сформированных навыков, знаний и умений, а в виде целевых ориентиров.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75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314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0" dirty="0" smtClean="0"/>
              <a:t>«Нестандартный стандарт»</a:t>
            </a:r>
          </a:p>
          <a:p>
            <a:r>
              <a:rPr lang="ru-RU" i="0" dirty="0" smtClean="0"/>
              <a:t>В отличие от других стандартов, ФГОС дошкольного образования не является основой оценки соответствия установленным требованиям образовательной деятельности и подготовки детей. Освоение дошкольных образовательных программ не сопровождается проведением промежуточных аттестаций и итоговой аттестации обучающихся.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7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N 655 «Об утверждении и введении в действие федеральных государственных требований к структуре основной общеобразовательной программы дошкольного образования», вступивший в силу 16 марта 2010 г., передаёт эстафету Приказу </a:t>
            </a:r>
            <a:r>
              <a:rPr lang="ru-RU" dirty="0" err="1" smtClean="0"/>
              <a:t>Минобрнауки</a:t>
            </a:r>
            <a:r>
              <a:rPr lang="ru-RU" dirty="0" smtClean="0"/>
              <a:t> №1155 «Об утверждении Федерального государственного стандарта дошкольного образования», который вступит в силу с 1 января 2014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0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Содержание Программы должно охватывать следующие определенные направления развития и образования детей (далее - образовательные области)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4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Конкретное содержание данных образовательных областей зависит от возраста детей и должно реализовываться в определённых видах деятельности. 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5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86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91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14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96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F0D37-AD19-4F90-9515-51C88673EDA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5CC38-BC56-418E-B28A-3CDE4468B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F0D37-AD19-4F90-9515-51C88673EDA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5CC38-BC56-418E-B28A-3CDE4468B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F0D37-AD19-4F90-9515-51C88673EDA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5CC38-BC56-418E-B28A-3CDE4468B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F0D37-AD19-4F90-9515-51C88673EDA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5CC38-BC56-418E-B28A-3CDE4468B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F0D37-AD19-4F90-9515-51C88673EDA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5CC38-BC56-418E-B28A-3CDE4468B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F0D37-AD19-4F90-9515-51C88673EDA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5CC38-BC56-418E-B28A-3CDE4468B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F0D37-AD19-4F90-9515-51C88673EDA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5CC38-BC56-418E-B28A-3CDE4468B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F0D37-AD19-4F90-9515-51C88673EDA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5CC38-BC56-418E-B28A-3CDE4468B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F0D37-AD19-4F90-9515-51C88673EDA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5CC38-BC56-418E-B28A-3CDE4468B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F0D37-AD19-4F90-9515-51C88673EDA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5CC38-BC56-418E-B28A-3CDE4468B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F0D37-AD19-4F90-9515-51C88673EDA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5CC38-BC56-418E-B28A-3CDE4468B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1FF0D37-AD19-4F90-9515-51C88673EDA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EC5CC38-BC56-418E-B28A-3CDE4468B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42862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МБДОУ г. Иркутска детский сад № 179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785926"/>
            <a:ext cx="6272234" cy="421484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/>
                </a:solidFill>
              </a:rPr>
              <a:t>Практикоориентированный семинар: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«Изучаем и работаем по ФГОС ДО»</a:t>
            </a:r>
          </a:p>
          <a:p>
            <a:r>
              <a:rPr lang="ru-RU" dirty="0" smtClean="0"/>
              <a:t>Занятие 1.</a:t>
            </a:r>
            <a:endParaRPr lang="ru-RU" dirty="0"/>
          </a:p>
          <a:p>
            <a:pPr algn="r"/>
            <a:r>
              <a:rPr lang="ru-RU" sz="2400" dirty="0" smtClean="0"/>
              <a:t>Подготовила ст. воспитатель</a:t>
            </a:r>
          </a:p>
          <a:p>
            <a:pPr algn="r"/>
            <a:r>
              <a:rPr lang="ru-RU" sz="2400" dirty="0" smtClean="0"/>
              <a:t>Скубченко Е.В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ФГОС ДО.   Структура документа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25984321"/>
              </p:ext>
            </p:extLst>
          </p:nvPr>
        </p:nvGraphicFramePr>
        <p:xfrm>
          <a:off x="457200" y="1268760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Цели ФГОС ДО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Задачи ФГОС ДО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033978"/>
          </a:xfrm>
        </p:spPr>
        <p:txBody>
          <a:bodyPr>
            <a:normAutofit/>
          </a:bodyPr>
          <a:lstStyle/>
          <a:p>
            <a:pPr marL="285750" indent="-285750" algn="just"/>
            <a:r>
              <a:rPr lang="ru-RU" dirty="0" smtClean="0">
                <a:latin typeface="Candara" pitchFamily="34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детей;</a:t>
            </a:r>
          </a:p>
          <a:p>
            <a:pPr marL="285750" indent="-28575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Обеспечения равных возможностей для полноценного развития каждого ребенка в период дошкольного детства независимо от места жительства, пола, нации и т.д…</a:t>
            </a:r>
          </a:p>
          <a:p>
            <a:pPr marL="285750" indent="-28575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Обеспечение преемственности целей, задач и содержания образования, реализуемого в рамках образовательных программ различных уровней;</a:t>
            </a:r>
          </a:p>
          <a:p>
            <a:pPr marL="285750" indent="-28575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ребенка как субъекта отношений с самим собой, другими детьми, взрослыми и миром;</a:t>
            </a:r>
          </a:p>
          <a:p>
            <a:pPr marL="285750" indent="-28575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Объединение обучения и воспитания в целостный образовательный процесс на основе  духовно- нравственных и социокультурных ценностей и принятых в обществе правил и норм и норм поведения в интересах человека, семьи, общества;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Задачи ФГОС ДО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</a:t>
            </a:r>
            <a:r>
              <a:rPr lang="ru-RU" sz="1800" b="1" dirty="0" smtClean="0"/>
              <a:t>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 с учетом образовательных потребностей, способностей и состояния здоровья детей;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Формирование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Обеспечение  психолого- педагогической поддержки семьи и повышения компетентности родителей (законных представителей) в  вопросах развития и образования, охраны  и укрепления здоровья детей.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Назначение ФГОС ДО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и реализация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вариативных примерных образовательных программ дошкольного образования (далее – Примерные программы);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нормативов финансового обеспечения реализации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объективная оценка соответствия образовательной деятельности Организации требованиям Стандарта;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формирования содержания профессионального и дополнительного профессионального образования педагогических работников, а также проведение их аттестации;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оказание помощи родителям (законным представителям) в воспитании детей, охране и укреплении их физического и психического здоровья, в развитии индивидуальных способностей и необходимой коррекции нарушений их развития.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29782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</a:rPr>
              <a:t>Требования к структуре </a:t>
            </a:r>
            <a:r>
              <a:rPr lang="ru-RU" sz="4400" dirty="0" smtClean="0">
                <a:solidFill>
                  <a:srgbClr val="FF0000"/>
                </a:solidFill>
              </a:rPr>
              <a:t>образовательной программы дошкольного образования и ее объему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012200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Программа определяет </a:t>
            </a:r>
            <a:r>
              <a:rPr lang="ru-RU" dirty="0" smtClean="0">
                <a:solidFill>
                  <a:srgbClr val="FF0000"/>
                </a:solidFill>
              </a:rPr>
              <a:t>содержание и организацию </a:t>
            </a:r>
            <a:r>
              <a:rPr lang="ru-RU" dirty="0" smtClean="0"/>
              <a:t>образовательной деятельности на уровне дошкольного образования.</a:t>
            </a:r>
            <a:br>
              <a:rPr lang="ru-RU" dirty="0" smtClean="0"/>
            </a:br>
            <a:r>
              <a:rPr lang="ru-RU" u="sng" dirty="0" smtClean="0"/>
              <a:t>Структурные подразделения </a:t>
            </a:r>
            <a:r>
              <a:rPr lang="ru-RU" dirty="0" smtClean="0"/>
              <a:t>в одной Организации (</a:t>
            </a:r>
            <a:r>
              <a:rPr lang="ru-RU" dirty="0" smtClean="0">
                <a:solidFill>
                  <a:srgbClr val="FF0000"/>
                </a:solidFill>
              </a:rPr>
              <a:t>Группы</a:t>
            </a:r>
            <a:r>
              <a:rPr lang="ru-RU" dirty="0" smtClean="0"/>
              <a:t>) могут реализовывать </a:t>
            </a:r>
            <a:r>
              <a:rPr lang="ru-RU" u="sng" dirty="0" smtClean="0">
                <a:solidFill>
                  <a:srgbClr val="FF0000"/>
                </a:solidFill>
              </a:rPr>
              <a:t>разные Программы. 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1549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Программа</a:t>
            </a:r>
            <a:r>
              <a:rPr lang="ru-RU" sz="4400" dirty="0" smtClean="0"/>
              <a:t> разрабатывается и утверждается Организацией </a:t>
            </a:r>
            <a:r>
              <a:rPr lang="ru-RU" sz="4400" b="1" i="1" u="sng" dirty="0" smtClean="0">
                <a:solidFill>
                  <a:srgbClr val="FF0000"/>
                </a:solidFill>
              </a:rPr>
              <a:t>самостоятельно </a:t>
            </a:r>
            <a:r>
              <a:rPr lang="ru-RU" sz="4400" dirty="0" smtClean="0"/>
              <a:t>в соответствии с настоящим Стандартом и с учетом </a:t>
            </a:r>
            <a:r>
              <a:rPr lang="ru-RU" sz="4400" u="sng" dirty="0" smtClean="0"/>
              <a:t>Примерных программ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области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58217" y="1341438"/>
            <a:ext cx="4041775" cy="6223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ФГОС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644008" y="1341438"/>
            <a:ext cx="4041775" cy="6223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ФГТ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Основные направления развития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50201732"/>
              </p:ext>
            </p:extLst>
          </p:nvPr>
        </p:nvGraphicFramePr>
        <p:xfrm>
          <a:off x="458217" y="2063750"/>
          <a:ext cx="404177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8084840"/>
              </p:ext>
            </p:extLst>
          </p:nvPr>
        </p:nvGraphicFramePr>
        <p:xfrm>
          <a:off x="4644008" y="2063750"/>
          <a:ext cx="404177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79912" y="1916832"/>
            <a:ext cx="792088" cy="4104456"/>
          </a:xfrm>
          <a:prstGeom prst="rect">
            <a:avLst/>
          </a:prstGeom>
          <a:solidFill>
            <a:srgbClr val="D6E9EA">
              <a:alpha val="5019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Личностное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развитие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ФГОС. </a:t>
            </a:r>
            <a:r>
              <a:rPr lang="ru-RU" dirty="0" smtClean="0"/>
              <a:t>Образовательные области </a:t>
            </a:r>
            <a:endParaRPr lang="ru-RU" b="1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956458"/>
              </p:ext>
            </p:extLst>
          </p:nvPr>
        </p:nvGraphicFramePr>
        <p:xfrm>
          <a:off x="457200" y="1695450"/>
          <a:ext cx="8229600" cy="432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63788" y="5698753"/>
            <a:ext cx="3816424" cy="715089"/>
          </a:xfrm>
          <a:prstGeom prst="roundRect">
            <a:avLst>
              <a:gd name="adj" fmla="val 17359"/>
            </a:avLst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№ 273 ФЗ </a:t>
            </a:r>
            <a:r>
              <a:rPr lang="ru-RU" sz="2000" i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от 29.12.2012 г.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rgbClr val="006600"/>
                </a:solidFill>
                <a:latin typeface="Calibri" pitchFamily="34" charset="0"/>
                <a:cs typeface="Arial" pitchFamily="34" charset="0"/>
              </a:rPr>
              <a:t>Вступил в силу 01.09.2013 г.</a:t>
            </a:r>
            <a:endParaRPr lang="ru-RU" sz="2000" dirty="0">
              <a:solidFill>
                <a:srgbClr val="0066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3" descr="C:\Users\TLobanova\Desktop\Рисунок1.jpg"/>
          <p:cNvPicPr>
            <a:picLocks noChangeAspect="1" noChangeArrowheads="1"/>
          </p:cNvPicPr>
          <p:nvPr/>
        </p:nvPicPr>
        <p:blipFill>
          <a:blip r:embed="rId3" cstate="print"/>
          <a:srcRect l="4821" t="1754" r="2440"/>
          <a:stretch>
            <a:fillRect/>
          </a:stretch>
        </p:blipFill>
        <p:spPr bwMode="auto">
          <a:xfrm>
            <a:off x="1475656" y="863241"/>
            <a:ext cx="6192688" cy="4563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Содержание образовательных областей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57200" y="1335310"/>
          <a:ext cx="8229600" cy="4685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996952"/>
            <a:ext cx="2304256" cy="646986"/>
          </a:xfrm>
          <a:prstGeom prst="round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Младенческий возраст (2 мес. – 1 год)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2996952"/>
            <a:ext cx="2592288" cy="374571"/>
          </a:xfrm>
          <a:prstGeom prst="round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Ранний возраст (1-3 года)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2996952"/>
            <a:ext cx="2304256" cy="646986"/>
          </a:xfrm>
          <a:prstGeom prst="round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Дошкольный возраст (3года – 8 лет)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3752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ФГОС ДО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2.7. Конкретное содержание указанных</a:t>
            </a:r>
            <a:br>
              <a:rPr lang="ru-RU" dirty="0" smtClean="0"/>
            </a:br>
            <a:r>
              <a:rPr lang="ru-RU" dirty="0" smtClean="0"/>
              <a:t>       образовательных областей зависит</a:t>
            </a:r>
            <a:br>
              <a:rPr lang="ru-RU" dirty="0" smtClean="0"/>
            </a:br>
            <a:r>
              <a:rPr lang="ru-RU" dirty="0" smtClean="0"/>
              <a:t>       от возрастных и индивидуальных </a:t>
            </a:r>
            <a:br>
              <a:rPr lang="ru-RU" dirty="0" smtClean="0"/>
            </a:br>
            <a:r>
              <a:rPr lang="ru-RU" dirty="0" smtClean="0"/>
              <a:t>       особенностей детей…</a:t>
            </a:r>
          </a:p>
          <a:p>
            <a:pPr lvl="1">
              <a:spcAft>
                <a:spcPts val="600"/>
              </a:spcAft>
            </a:pPr>
            <a:r>
              <a:rPr lang="ru-RU" dirty="0" smtClean="0"/>
              <a:t>в младенческом возрасте </a:t>
            </a:r>
            <a:r>
              <a:rPr lang="ru-RU" b="1" dirty="0" smtClean="0"/>
              <a:t>(2 месяца – 1 год)</a:t>
            </a:r>
          </a:p>
          <a:p>
            <a:pPr lvl="1">
              <a:spcAft>
                <a:spcPts val="600"/>
              </a:spcAft>
            </a:pPr>
            <a:r>
              <a:rPr lang="ru-RU" dirty="0" smtClean="0"/>
              <a:t>в раннем возрасте </a:t>
            </a:r>
            <a:r>
              <a:rPr lang="ru-RU" b="1" dirty="0" smtClean="0"/>
              <a:t>(1 год – 3 года) </a:t>
            </a:r>
          </a:p>
          <a:p>
            <a:pPr lvl="1">
              <a:spcAft>
                <a:spcPts val="600"/>
              </a:spcAft>
            </a:pPr>
            <a:r>
              <a:rPr lang="ru-RU" dirty="0" smtClean="0"/>
              <a:t>для детей дошкольного возраста</a:t>
            </a:r>
            <a:br>
              <a:rPr lang="ru-RU" dirty="0" smtClean="0"/>
            </a:br>
            <a:r>
              <a:rPr lang="ru-RU" b="1" dirty="0" smtClean="0"/>
              <a:t>(3 года – 8 лет)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9" name="Содержимое 8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66165" y="1639888"/>
            <a:ext cx="3202670" cy="4525962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9" name="Содержимое 8" descr="1202977857_love_11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857115" y="1639888"/>
            <a:ext cx="3620770" cy="4525962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71135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7" descr="20c7520ce7dc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857115" y="1639888"/>
            <a:ext cx="3620770" cy="452596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539552" y="1628775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Содержимое 11" descr="30888933_Frederick_Warren_Freer_ak.jpg"/>
          <p:cNvPicPr>
            <a:picLocks noGrp="1" noChangeAspect="1"/>
          </p:cNvPicPr>
          <p:nvPr>
            <p:ph sz="half" idx="4294967295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3174"/>
          <a:stretch>
            <a:fillRect/>
          </a:stretch>
        </p:blipFill>
        <p:spPr>
          <a:xfrm flipH="1">
            <a:off x="5076055" y="1649006"/>
            <a:ext cx="3384377" cy="4588306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0" name="Содержимое 9" descr="Рисунок3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lum contrast="10000"/>
          </a:blip>
          <a:stretch>
            <a:fillRect/>
          </a:stretch>
        </p:blipFill>
        <p:spPr>
          <a:xfrm>
            <a:off x="4660421" y="1639888"/>
            <a:ext cx="4014157" cy="4525962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70080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Содержимое 8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76076" y="1639888"/>
            <a:ext cx="3982847" cy="452596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12" name="Содержимое 11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4806051" y="1639888"/>
            <a:ext cx="3722898" cy="4525962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7" descr="03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69711" y="1639888"/>
            <a:ext cx="3195577" cy="452596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179512" y="1556792"/>
            <a:ext cx="4392488" cy="122413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/>
                </a:solidFill>
              </a:rPr>
              <a:t>ФЕДЕРАЛЬНЫЙ ЗАКОН</a:t>
            </a:r>
            <a:br>
              <a:rPr lang="ru-RU" sz="2800" dirty="0" smtClean="0">
                <a:solidFill>
                  <a:schemeClr val="accent4"/>
                </a:solidFill>
              </a:rPr>
            </a:br>
            <a:r>
              <a:rPr lang="ru-RU" sz="2800" dirty="0" smtClean="0">
                <a:solidFill>
                  <a:schemeClr val="accent4"/>
                </a:solidFill>
              </a:rPr>
              <a:t>«Об образовании в Российской Федерации»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9574" y="1656500"/>
            <a:ext cx="1965923" cy="10524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Общее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образование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1628800"/>
            <a:ext cx="1965923" cy="108952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Профессио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>
              <a:lnSpc>
                <a:spcPct val="90000"/>
              </a:lnSpc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нальное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образование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1628800"/>
            <a:ext cx="1965923" cy="10895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Дополни-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тельное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образование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1628800"/>
            <a:ext cx="1915717" cy="108952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Профессио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>
              <a:lnSpc>
                <a:spcPct val="90000"/>
              </a:lnSpc>
            </a:pP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нальное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обучение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4716016" y="2924944"/>
            <a:ext cx="2023567" cy="2076299"/>
            <a:chOff x="4716016" y="2924944"/>
            <a:chExt cx="2023567" cy="2076299"/>
          </a:xfrm>
        </p:grpSpPr>
        <p:sp>
          <p:nvSpPr>
            <p:cNvPr id="12" name="TextBox 11"/>
            <p:cNvSpPr txBox="1"/>
            <p:nvPr/>
          </p:nvSpPr>
          <p:spPr>
            <a:xfrm>
              <a:off x="4716016" y="2924944"/>
              <a:ext cx="2023567" cy="10801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>
              <a:norm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Дополнительное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образование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детей и взрослых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16016" y="4161013"/>
              <a:ext cx="1986698" cy="8402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rmAutofit fontScale="92500"/>
            </a:bodyPr>
            <a:lstStyle/>
            <a:p>
              <a:pPr>
                <a:lnSpc>
                  <a:spcPct val="90000"/>
                </a:lnSpc>
              </a:pPr>
              <a:r>
                <a:rPr lang="ru-RU" dirty="0" smtClean="0">
                  <a:latin typeface="Arial" pitchFamily="34" charset="0"/>
                  <a:cs typeface="Arial" pitchFamily="34" charset="0"/>
                </a:rPr>
                <a:t>Дополнительное</a:t>
              </a:r>
            </a:p>
            <a:p>
              <a:pPr>
                <a:lnSpc>
                  <a:spcPct val="90000"/>
                </a:lnSpc>
              </a:pPr>
              <a:r>
                <a:rPr lang="ru-RU" dirty="0" err="1" smtClean="0">
                  <a:latin typeface="Arial" pitchFamily="34" charset="0"/>
                  <a:cs typeface="Arial" pitchFamily="34" charset="0"/>
                </a:rPr>
                <a:t>профессиональ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-</a:t>
              </a:r>
            </a:p>
            <a:p>
              <a:pPr>
                <a:lnSpc>
                  <a:spcPct val="90000"/>
                </a:lnSpc>
              </a:pPr>
              <a:r>
                <a:rPr lang="ru-RU" dirty="0" err="1" smtClean="0">
                  <a:latin typeface="Arial" pitchFamily="34" charset="0"/>
                  <a:cs typeface="Arial" pitchFamily="34" charset="0"/>
                </a:rPr>
                <a:t>ное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 образование</a:t>
              </a:r>
            </a:p>
          </p:txBody>
        </p:sp>
      </p:grpSp>
      <p:grpSp>
        <p:nvGrpSpPr>
          <p:cNvPr id="3" name="Группа 31"/>
          <p:cNvGrpSpPr/>
          <p:nvPr/>
        </p:nvGrpSpPr>
        <p:grpSpPr>
          <a:xfrm>
            <a:off x="316184" y="2910077"/>
            <a:ext cx="4111801" cy="3615267"/>
            <a:chOff x="316184" y="2910077"/>
            <a:chExt cx="4111801" cy="3615267"/>
          </a:xfrm>
        </p:grpSpPr>
        <p:grpSp>
          <p:nvGrpSpPr>
            <p:cNvPr id="6" name="Группа 13"/>
            <p:cNvGrpSpPr/>
            <p:nvPr/>
          </p:nvGrpSpPr>
          <p:grpSpPr>
            <a:xfrm>
              <a:off x="316184" y="2910077"/>
              <a:ext cx="1951560" cy="2982062"/>
              <a:chOff x="316184" y="2910077"/>
              <a:chExt cx="1951560" cy="298206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16185" y="2910077"/>
                <a:ext cx="1951559" cy="5909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  <a:buAutoNum type="arabicParenR"/>
                </a:pPr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Дошкольное</a:t>
                </a:r>
                <a:b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 (ДО)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2245" y="3717032"/>
                <a:ext cx="1945499" cy="5909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2) Начальное</a:t>
                </a:r>
                <a:br>
                  <a:rPr lang="ru-RU" b="1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   общее</a:t>
                </a:r>
                <a:endPara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22246" y="4509120"/>
                <a:ext cx="1945498" cy="5909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3) Основное </a:t>
                </a:r>
                <a:br>
                  <a:rPr lang="ru-RU" b="1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   общее 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16184" y="5301208"/>
                <a:ext cx="1951559" cy="5909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4) Среднее </a:t>
                </a:r>
                <a:br>
                  <a:rPr lang="ru-RU" b="1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    общее</a:t>
                </a:r>
              </a:p>
            </p:txBody>
          </p:sp>
          <p:cxnSp>
            <p:nvCxnSpPr>
              <p:cNvPr id="19" name="Прямая со стрелкой 18"/>
              <p:cNvCxnSpPr/>
              <p:nvPr/>
            </p:nvCxnSpPr>
            <p:spPr>
              <a:xfrm>
                <a:off x="2123728" y="3356992"/>
                <a:ext cx="0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>
                <a:off x="2123728" y="4221088"/>
                <a:ext cx="0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>
                <a:off x="2123728" y="5013176"/>
                <a:ext cx="0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1" name="Группа 21"/>
            <p:cNvGrpSpPr/>
            <p:nvPr/>
          </p:nvGrpSpPr>
          <p:grpSpPr>
            <a:xfrm>
              <a:off x="2479251" y="2924944"/>
              <a:ext cx="1948734" cy="3600400"/>
              <a:chOff x="2479251" y="2924944"/>
              <a:chExt cx="1948734" cy="360040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479251" y="2924944"/>
                <a:ext cx="1948733" cy="8402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>
                <a:normAutofit/>
              </a:bodyPr>
              <a:lstStyle/>
              <a:p>
                <a:pPr>
                  <a:lnSpc>
                    <a:spcPct val="90000"/>
                  </a:lnSpc>
                  <a:buAutoNum type="arabicParenR"/>
                </a:pP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Среднее про-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ru-RU" b="1" dirty="0" err="1" smtClean="0">
                    <a:latin typeface="Arial" pitchFamily="34" charset="0"/>
                    <a:cs typeface="Arial" pitchFamily="34" charset="0"/>
                  </a:rPr>
                  <a:t>фессиональ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-</a:t>
                </a:r>
                <a:br>
                  <a:rPr lang="ru-RU" b="1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ru-RU" b="1" dirty="0" err="1" smtClean="0">
                    <a:latin typeface="Arial" pitchFamily="34" charset="0"/>
                    <a:cs typeface="Arial" pitchFamily="34" charset="0"/>
                  </a:rPr>
                  <a:t>ное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483768" y="3893026"/>
                <a:ext cx="1944216" cy="5909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2) Высшее</a:t>
                </a:r>
                <a:br>
                  <a:rPr lang="ru-RU" b="1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ru-RU" sz="16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1600" dirty="0" err="1" smtClean="0">
                    <a:latin typeface="Arial" pitchFamily="34" charset="0"/>
                    <a:cs typeface="Arial" pitchFamily="34" charset="0"/>
                  </a:rPr>
                  <a:t>бакалавриат</a:t>
                </a:r>
                <a:r>
                  <a:rPr lang="ru-RU" sz="1600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83769" y="4588386"/>
                <a:ext cx="1944216" cy="7848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3) Высшее</a:t>
                </a:r>
                <a:br>
                  <a:rPr lang="ru-RU" b="1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ru-RU" sz="1600" b="1" dirty="0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ru-RU" sz="16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1600" dirty="0" err="1" smtClean="0">
                    <a:latin typeface="Arial" pitchFamily="34" charset="0"/>
                    <a:cs typeface="Arial" pitchFamily="34" charset="0"/>
                  </a:rPr>
                  <a:t>специалитет</a:t>
                </a:r>
                <a:r>
                  <a:rPr lang="ru-RU" sz="1600" dirty="0" smtClean="0">
                    <a:latin typeface="Arial" pitchFamily="34" charset="0"/>
                    <a:cs typeface="Arial" pitchFamily="34" charset="0"/>
                  </a:rPr>
                  <a:t>,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1600" dirty="0" smtClean="0">
                    <a:latin typeface="Arial" pitchFamily="34" charset="0"/>
                    <a:cs typeface="Arial" pitchFamily="34" charset="0"/>
                  </a:rPr>
                  <a:t>    магистратура)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483769" y="5518915"/>
                <a:ext cx="1944215" cy="10064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4) Высшее</a:t>
                </a:r>
                <a:b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ru-RU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ru-RU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(подготовка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кадров высшей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квалификации)</a:t>
                </a:r>
              </a:p>
            </p:txBody>
          </p:sp>
          <p:cxnSp>
            <p:nvCxnSpPr>
              <p:cNvPr id="27" name="Прямая со стрелкой 26"/>
              <p:cNvCxnSpPr/>
              <p:nvPr/>
            </p:nvCxnSpPr>
            <p:spPr>
              <a:xfrm>
                <a:off x="4283968" y="3501008"/>
                <a:ext cx="0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>
                <a:off x="4283968" y="4365104"/>
                <a:ext cx="0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>
                <a:off x="4283968" y="5229200"/>
                <a:ext cx="0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/>
          <p:cNvSpPr txBox="1"/>
          <p:nvPr/>
        </p:nvSpPr>
        <p:spPr>
          <a:xfrm flipH="1">
            <a:off x="6804248" y="5445224"/>
            <a:ext cx="2016225" cy="1123712"/>
          </a:xfrm>
          <a:prstGeom prst="wedgeRoundRectCallout">
            <a:avLst>
              <a:gd name="adj1" fmla="val 40186"/>
              <a:gd name="adj2" fmla="val -726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системы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556792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Содержимое 6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92954" y="1556792"/>
            <a:ext cx="3949091" cy="4525962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693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Программа состоит из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обязательной части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части, формируемой участниками образовательных отношений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Обе части являются взаимодополняющими и необходимыми с точки зрения Стандарта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rgbClr val="00B0F0"/>
                </a:solidFill>
              </a:rPr>
              <a:t>ФГТ                    ФГОС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80%  </a:t>
            </a:r>
            <a:r>
              <a:rPr lang="ru-RU" sz="3200" dirty="0" smtClean="0"/>
              <a:t>- обязательная часть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20  %</a:t>
            </a:r>
            <a:r>
              <a:rPr lang="ru-RU" sz="3200" dirty="0" smtClean="0"/>
              <a:t> - часть, формируемая участниками  образовательных отношений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60% - обязательная часть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40 %</a:t>
            </a:r>
            <a:r>
              <a:rPr lang="ru-RU" sz="3200" dirty="0" smtClean="0"/>
              <a:t> - часть, формируемая участниками образовательных отношений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Структура основной образовательной программы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33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95536" y="1628800"/>
          <a:ext cx="6552728" cy="44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96336" y="1412776"/>
            <a:ext cx="1169551" cy="4824536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ru-RU" spc="200" dirty="0" smtClean="0">
                <a:latin typeface="Arial" pitchFamily="34" charset="0"/>
                <a:cs typeface="Arial" pitchFamily="34" charset="0"/>
              </a:rPr>
              <a:t>Обязательная часть</a:t>
            </a:r>
          </a:p>
          <a:p>
            <a:pPr algn="ctr"/>
            <a:endParaRPr lang="ru-RU" sz="1000" spc="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pc="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Часть, формируемая участниками</a:t>
            </a:r>
          </a:p>
          <a:p>
            <a:pPr algn="ctr"/>
            <a:r>
              <a:rPr lang="ru-RU" spc="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образовательного процесса</a:t>
            </a:r>
            <a:endParaRPr lang="ru-RU" spc="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948264" y="1412776"/>
            <a:ext cx="504056" cy="4896544"/>
          </a:xfrm>
          <a:prstGeom prst="rightBrace">
            <a:avLst>
              <a:gd name="adj1" fmla="val 40893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Дополнительный раздел Программы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9612" y="1988840"/>
            <a:ext cx="6984776" cy="10081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normAutofit lnSpcReduction="10000"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Текст краткой презентации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Программы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971600" y="3789040"/>
            <a:ext cx="3096344" cy="904746"/>
          </a:xfrm>
          <a:prstGeom prst="wedgeRoundRectCallout">
            <a:avLst>
              <a:gd name="adj1" fmla="val -2324"/>
              <a:gd name="adj2" fmla="val -11760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normAutofit fontScale="92500" lnSpcReduction="10000"/>
          </a:bodyPr>
          <a:lstStyle/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Ориентирован</a:t>
            </a:r>
          </a:p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на родителей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6021288"/>
            <a:ext cx="372570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marL="0" lvl="1"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076056" y="3820398"/>
            <a:ext cx="3240360" cy="904746"/>
          </a:xfrm>
          <a:prstGeom prst="wedgeRoundRectCallout">
            <a:avLst>
              <a:gd name="adj1" fmla="val 598"/>
              <a:gd name="adj2" fmla="val -11890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normAutofit fontScale="92500" lnSpcReduction="10000"/>
          </a:bodyPr>
          <a:lstStyle/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Доступен</a:t>
            </a:r>
          </a:p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ознакомления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Содержание краткой презентации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 smtClean="0"/>
              <a:t>Возрастные и иные </a:t>
            </a:r>
            <a:r>
              <a:rPr lang="ru-RU" b="1" dirty="0" smtClean="0"/>
              <a:t>категории детей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на которых ориентирована Программа,</a:t>
            </a:r>
            <a:br>
              <a:rPr lang="ru-RU" dirty="0" smtClean="0"/>
            </a:br>
            <a:r>
              <a:rPr lang="ru-RU" dirty="0" smtClean="0"/>
              <a:t>в том числе категории детей с ОВЗ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 smtClean="0"/>
              <a:t>Используемые</a:t>
            </a:r>
            <a:r>
              <a:rPr lang="ru-RU" b="1" dirty="0" smtClean="0"/>
              <a:t> Примерные программы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b="1" dirty="0" smtClean="0"/>
              <a:t>Характеристика взаимодействия </a:t>
            </a:r>
            <a:r>
              <a:rPr lang="ru-RU" dirty="0" smtClean="0"/>
              <a:t>педагогического коллектива </a:t>
            </a:r>
            <a:r>
              <a:rPr lang="ru-RU" b="1" dirty="0" smtClean="0"/>
              <a:t>с семьями </a:t>
            </a:r>
            <a:r>
              <a:rPr lang="ru-RU" dirty="0" smtClean="0"/>
              <a:t>детей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5835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Требования к условиям реализации ООП ДО: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348828" y="4028083"/>
            <a:ext cx="2205262" cy="2205262"/>
          </a:xfrm>
          <a:custGeom>
            <a:avLst/>
            <a:gdLst>
              <a:gd name="connsiteX0" fmla="*/ 0 w 2205262"/>
              <a:gd name="connsiteY0" fmla="*/ 1102631 h 2205262"/>
              <a:gd name="connsiteX1" fmla="*/ 322954 w 2205262"/>
              <a:gd name="connsiteY1" fmla="*/ 322953 h 2205262"/>
              <a:gd name="connsiteX2" fmla="*/ 1102633 w 2205262"/>
              <a:gd name="connsiteY2" fmla="*/ 1 h 2205262"/>
              <a:gd name="connsiteX3" fmla="*/ 1882311 w 2205262"/>
              <a:gd name="connsiteY3" fmla="*/ 322955 h 2205262"/>
              <a:gd name="connsiteX4" fmla="*/ 2205263 w 2205262"/>
              <a:gd name="connsiteY4" fmla="*/ 1102634 h 2205262"/>
              <a:gd name="connsiteX5" fmla="*/ 1882310 w 2205262"/>
              <a:gd name="connsiteY5" fmla="*/ 1882312 h 2205262"/>
              <a:gd name="connsiteX6" fmla="*/ 1102632 w 2205262"/>
              <a:gd name="connsiteY6" fmla="*/ 2205265 h 2205262"/>
              <a:gd name="connsiteX7" fmla="*/ 322954 w 2205262"/>
              <a:gd name="connsiteY7" fmla="*/ 1882311 h 2205262"/>
              <a:gd name="connsiteX8" fmla="*/ 2 w 2205262"/>
              <a:gd name="connsiteY8" fmla="*/ 1102633 h 2205262"/>
              <a:gd name="connsiteX9" fmla="*/ 0 w 2205262"/>
              <a:gd name="connsiteY9" fmla="*/ 1102631 h 22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262" h="2205262">
                <a:moveTo>
                  <a:pt x="0" y="1102631"/>
                </a:moveTo>
                <a:cubicBezTo>
                  <a:pt x="0" y="810195"/>
                  <a:pt x="116170" y="529736"/>
                  <a:pt x="322954" y="322953"/>
                </a:cubicBezTo>
                <a:cubicBezTo>
                  <a:pt x="529738" y="116170"/>
                  <a:pt x="810197" y="0"/>
                  <a:pt x="1102633" y="1"/>
                </a:cubicBezTo>
                <a:cubicBezTo>
                  <a:pt x="1395069" y="1"/>
                  <a:pt x="1675528" y="116171"/>
                  <a:pt x="1882311" y="322955"/>
                </a:cubicBezTo>
                <a:cubicBezTo>
                  <a:pt x="2089094" y="529739"/>
                  <a:pt x="2205264" y="810198"/>
                  <a:pt x="2205263" y="1102634"/>
                </a:cubicBezTo>
                <a:cubicBezTo>
                  <a:pt x="2205263" y="1395070"/>
                  <a:pt x="2089093" y="1675529"/>
                  <a:pt x="1882310" y="1882312"/>
                </a:cubicBezTo>
                <a:cubicBezTo>
                  <a:pt x="1675526" y="2089095"/>
                  <a:pt x="1395068" y="2205265"/>
                  <a:pt x="1102632" y="2205265"/>
                </a:cubicBezTo>
                <a:cubicBezTo>
                  <a:pt x="810196" y="2205265"/>
                  <a:pt x="529737" y="2089095"/>
                  <a:pt x="322954" y="1882311"/>
                </a:cubicBezTo>
                <a:cubicBezTo>
                  <a:pt x="116171" y="1675527"/>
                  <a:pt x="1" y="1395069"/>
                  <a:pt x="2" y="1102633"/>
                </a:cubicBezTo>
                <a:lnTo>
                  <a:pt x="0" y="11026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653" tIns="335653" rIns="335653" bIns="335653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Arial" pitchFamily="34" charset="0"/>
                <a:cs typeface="Arial" pitchFamily="34" charset="0"/>
              </a:rPr>
              <a:t>Условия реализации Программы </a:t>
            </a:r>
            <a:endParaRPr lang="ru-RU" sz="2000" b="1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5660061" y="3789040"/>
            <a:ext cx="3232219" cy="2179673"/>
            <a:chOff x="5660061" y="3789040"/>
            <a:chExt cx="3232219" cy="2179673"/>
          </a:xfrm>
        </p:grpSpPr>
        <p:sp>
          <p:nvSpPr>
            <p:cNvPr id="19" name="Стрелка влево 18"/>
            <p:cNvSpPr/>
            <p:nvPr/>
          </p:nvSpPr>
          <p:spPr>
            <a:xfrm>
              <a:off x="5660061" y="4816464"/>
              <a:ext cx="1820768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192248" y="4292714"/>
              <a:ext cx="2577163" cy="1675999"/>
            </a:xfrm>
            <a:custGeom>
              <a:avLst/>
              <a:gdLst>
                <a:gd name="connsiteX0" fmla="*/ 0 w 2577163"/>
                <a:gd name="connsiteY0" fmla="*/ 167600 h 1675999"/>
                <a:gd name="connsiteX1" fmla="*/ 49089 w 2577163"/>
                <a:gd name="connsiteY1" fmla="*/ 49089 h 1675999"/>
                <a:gd name="connsiteX2" fmla="*/ 167600 w 2577163"/>
                <a:gd name="connsiteY2" fmla="*/ 0 h 1675999"/>
                <a:gd name="connsiteX3" fmla="*/ 2409563 w 2577163"/>
                <a:gd name="connsiteY3" fmla="*/ 0 h 1675999"/>
                <a:gd name="connsiteX4" fmla="*/ 2528074 w 2577163"/>
                <a:gd name="connsiteY4" fmla="*/ 49089 h 1675999"/>
                <a:gd name="connsiteX5" fmla="*/ 2577163 w 2577163"/>
                <a:gd name="connsiteY5" fmla="*/ 167600 h 1675999"/>
                <a:gd name="connsiteX6" fmla="*/ 2577163 w 2577163"/>
                <a:gd name="connsiteY6" fmla="*/ 1508399 h 1675999"/>
                <a:gd name="connsiteX7" fmla="*/ 2528074 w 2577163"/>
                <a:gd name="connsiteY7" fmla="*/ 1626910 h 1675999"/>
                <a:gd name="connsiteX8" fmla="*/ 2409563 w 2577163"/>
                <a:gd name="connsiteY8" fmla="*/ 1675999 h 1675999"/>
                <a:gd name="connsiteX9" fmla="*/ 167600 w 2577163"/>
                <a:gd name="connsiteY9" fmla="*/ 1675999 h 1675999"/>
                <a:gd name="connsiteX10" fmla="*/ 49089 w 2577163"/>
                <a:gd name="connsiteY10" fmla="*/ 1626910 h 1675999"/>
                <a:gd name="connsiteX11" fmla="*/ 0 w 2577163"/>
                <a:gd name="connsiteY11" fmla="*/ 1508399 h 1675999"/>
                <a:gd name="connsiteX12" fmla="*/ 0 w 2577163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163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2409563" y="0"/>
                  </a:lnTo>
                  <a:cubicBezTo>
                    <a:pt x="2454013" y="0"/>
                    <a:pt x="2496643" y="17658"/>
                    <a:pt x="2528074" y="49089"/>
                  </a:cubicBezTo>
                  <a:cubicBezTo>
                    <a:pt x="2559505" y="80520"/>
                    <a:pt x="2577163" y="123150"/>
                    <a:pt x="2577163" y="167600"/>
                  </a:cubicBezTo>
                  <a:lnTo>
                    <a:pt x="2577163" y="1508399"/>
                  </a:lnTo>
                  <a:cubicBezTo>
                    <a:pt x="2577163" y="1552849"/>
                    <a:pt x="2559505" y="1595479"/>
                    <a:pt x="2528074" y="1626910"/>
                  </a:cubicBezTo>
                  <a:cubicBezTo>
                    <a:pt x="2496643" y="1658341"/>
                    <a:pt x="2454013" y="1675999"/>
                    <a:pt x="2409563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568" tIns="79568" rIns="79568" bIns="79568" numCol="1" spcCol="1270" anchor="b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latin typeface="Arial" pitchFamily="34" charset="0"/>
                  <a:cs typeface="Arial" pitchFamily="34" charset="0"/>
                </a:rPr>
                <a:t>развивающая предметно-простран-ственная среда</a:t>
              </a:r>
              <a:endParaRPr lang="ru-RU" sz="1600" b="1" kern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 descr="D:\ПРОСВЕЩЕНИЕ\Картинки разные\Детские_помещения\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3789040"/>
              <a:ext cx="1800000" cy="135596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3" name="Группа 23"/>
          <p:cNvGrpSpPr/>
          <p:nvPr/>
        </p:nvGrpSpPr>
        <p:grpSpPr>
          <a:xfrm>
            <a:off x="5018814" y="1628800"/>
            <a:ext cx="2937362" cy="2240552"/>
            <a:chOff x="5018814" y="1628800"/>
            <a:chExt cx="2937362" cy="2240552"/>
          </a:xfrm>
        </p:grpSpPr>
        <p:sp>
          <p:nvSpPr>
            <p:cNvPr id="17" name="Стрелка влево 16"/>
            <p:cNvSpPr/>
            <p:nvPr/>
          </p:nvSpPr>
          <p:spPr>
            <a:xfrm rot="18900000">
              <a:off x="5018814" y="3240853"/>
              <a:ext cx="2016512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692515" y="2004158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финансовые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 descr="http://www.bolshoyvopros.ru/files/users/images/63/7f/637fdf6934b8d6902d9d87626df981f5.jpg"/>
            <p:cNvPicPr>
              <a:picLocks noChangeAspect="1" noChangeArrowheads="1"/>
            </p:cNvPicPr>
            <p:nvPr/>
          </p:nvPicPr>
          <p:blipFill>
            <a:blip r:embed="rId4" cstate="print"/>
            <a:srcRect l="2144" t="-150" r="4688" b="5731"/>
            <a:stretch>
              <a:fillRect/>
            </a:stretch>
          </p:blipFill>
          <p:spPr bwMode="auto">
            <a:xfrm>
              <a:off x="6156176" y="1628800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5" name="Группа 22"/>
          <p:cNvGrpSpPr/>
          <p:nvPr/>
        </p:nvGrpSpPr>
        <p:grpSpPr>
          <a:xfrm>
            <a:off x="3403959" y="980728"/>
            <a:ext cx="2094999" cy="2948497"/>
            <a:chOff x="3403959" y="980728"/>
            <a:chExt cx="2094999" cy="2948497"/>
          </a:xfrm>
        </p:grpSpPr>
        <p:sp>
          <p:nvSpPr>
            <p:cNvPr id="15" name="Стрелка влево 14"/>
            <p:cNvSpPr/>
            <p:nvPr/>
          </p:nvSpPr>
          <p:spPr>
            <a:xfrm rot="16200000">
              <a:off x="3602183" y="2765700"/>
              <a:ext cx="1698551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403959" y="1392674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материально-технические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0" name="Picture 6" descr="http://img0.liveinternet.ru/images/attach/c/5/92/177/92177630_4565946_k_1_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980728"/>
              <a:ext cx="1800000" cy="13500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6" name="Группа 20"/>
          <p:cNvGrpSpPr/>
          <p:nvPr/>
        </p:nvGrpSpPr>
        <p:grpSpPr>
          <a:xfrm>
            <a:off x="827584" y="1700808"/>
            <a:ext cx="2382818" cy="2862551"/>
            <a:chOff x="827584" y="1700808"/>
            <a:chExt cx="2382818" cy="2862551"/>
          </a:xfrm>
        </p:grpSpPr>
        <p:sp>
          <p:nvSpPr>
            <p:cNvPr id="13" name="Стрелка влево 12"/>
            <p:cNvSpPr/>
            <p:nvPr/>
          </p:nvSpPr>
          <p:spPr>
            <a:xfrm rot="13500000">
              <a:off x="1867592" y="3240853"/>
              <a:ext cx="2016512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115403" y="2004158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кадровые</a:t>
              </a:r>
            </a:p>
          </p:txBody>
        </p:sp>
        <p:pic>
          <p:nvPicPr>
            <p:cNvPr id="1032" name="Picture 8" descr="http://www.proza.ru/pics/2011/01/28/114.jpg"/>
            <p:cNvPicPr>
              <a:picLocks noChangeAspect="1" noChangeArrowheads="1"/>
            </p:cNvPicPr>
            <p:nvPr/>
          </p:nvPicPr>
          <p:blipFill>
            <a:blip r:embed="rId6" cstate="print"/>
            <a:srcRect l="3704" t="4167" r="26852" b="16658"/>
            <a:stretch>
              <a:fillRect/>
            </a:stretch>
          </p:blipFill>
          <p:spPr bwMode="auto">
            <a:xfrm>
              <a:off x="827584" y="1700808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7" name="Группа 21"/>
          <p:cNvGrpSpPr/>
          <p:nvPr/>
        </p:nvGrpSpPr>
        <p:grpSpPr>
          <a:xfrm>
            <a:off x="251520" y="3789040"/>
            <a:ext cx="3005974" cy="2179673"/>
            <a:chOff x="251520" y="3789040"/>
            <a:chExt cx="3005974" cy="2179673"/>
          </a:xfrm>
        </p:grpSpPr>
        <p:sp>
          <p:nvSpPr>
            <p:cNvPr id="11" name="Стрелка влево 10"/>
            <p:cNvSpPr/>
            <p:nvPr/>
          </p:nvSpPr>
          <p:spPr>
            <a:xfrm rot="10800000">
              <a:off x="1688226" y="4816464"/>
              <a:ext cx="1569268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40727" y="4292714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психолого-педагогические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3" name="Picture 9" descr="D:\ПРОСВЕЩЕНИЕ\Картинки разные\Эмоции\050.jpg"/>
            <p:cNvPicPr>
              <a:picLocks noChangeAspect="1" noChangeArrowheads="1"/>
            </p:cNvPicPr>
            <p:nvPr/>
          </p:nvPicPr>
          <p:blipFill>
            <a:blip r:embed="rId7" cstate="print"/>
            <a:srcRect l="8001" t="5041" r="7990"/>
            <a:stretch>
              <a:fillRect/>
            </a:stretch>
          </p:blipFill>
          <p:spPr bwMode="auto">
            <a:xfrm>
              <a:off x="251520" y="3789040"/>
              <a:ext cx="1800000" cy="1356405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38</a:t>
            </a:fld>
            <a:endParaRPr lang="ru-RU"/>
          </a:p>
        </p:txBody>
      </p:sp>
      <p:grpSp>
        <p:nvGrpSpPr>
          <p:cNvPr id="2" name="Группа 7"/>
          <p:cNvGrpSpPr/>
          <p:nvPr/>
        </p:nvGrpSpPr>
        <p:grpSpPr>
          <a:xfrm>
            <a:off x="359429" y="1988840"/>
            <a:ext cx="8425043" cy="3924504"/>
            <a:chOff x="323424" y="1232688"/>
            <a:chExt cx="8425043" cy="392450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934422" y="2492896"/>
              <a:ext cx="7814045" cy="2664296"/>
              <a:chOff x="402460" y="3384213"/>
              <a:chExt cx="2144638" cy="1675926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580652" y="3384213"/>
                <a:ext cx="1966446" cy="167592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Скругленный прямоугольник 4"/>
              <p:cNvSpPr/>
              <p:nvPr/>
            </p:nvSpPr>
            <p:spPr>
              <a:xfrm>
                <a:off x="402460" y="3433299"/>
                <a:ext cx="2105111" cy="15777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b" anchorCtr="0">
                <a:noAutofit/>
              </a:bodyPr>
              <a:lstStyle/>
              <a:p>
                <a:pPr lvl="0" algn="r" defTabSz="800100">
                  <a:spcBef>
                    <a:spcPct val="0"/>
                  </a:spcBef>
                </a:pPr>
                <a:r>
                  <a:rPr lang="ru-RU" sz="2800" b="1" dirty="0" smtClean="0">
                    <a:latin typeface="Arial" pitchFamily="34" charset="0"/>
                    <a:cs typeface="Arial" pitchFamily="34" charset="0"/>
                  </a:rPr>
                  <a:t>Требования </a:t>
                </a:r>
              </a:p>
              <a:p>
                <a:pPr lvl="0" algn="r" defTabSz="800100">
                  <a:spcBef>
                    <a:spcPct val="0"/>
                  </a:spcBef>
                </a:pPr>
                <a:r>
                  <a:rPr lang="ru-RU" sz="2800" b="1" dirty="0" smtClean="0">
                    <a:latin typeface="Arial" pitchFamily="34" charset="0"/>
                    <a:cs typeface="Arial" pitchFamily="34" charset="0"/>
                  </a:rPr>
                  <a:t>к психолого-педагогическим условиям реализации ООП ДО</a:t>
                </a:r>
                <a:endParaRPr lang="ru-RU" sz="28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7" name="Picture 9" descr="D:\ПРОСВЕЩЕНИЕ\Картинки разные\Эмоции\050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23424" y="1232688"/>
              <a:ext cx="4212571" cy="280838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Психолого-педагогические условия реализации Программы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39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57200" y="1340768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ФГОС ДО: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071678"/>
            <a:ext cx="8001024" cy="314327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Совокупность обязательных требований к дошкольному образованию, утверждённых федеральным органом исполнительной власти.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40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57200" y="1340768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Психолого-педагогические условия реализации Программы </a:t>
            </a:r>
            <a:r>
              <a:rPr lang="ru-RU" sz="3100" dirty="0" smtClean="0"/>
              <a:t>(продолжение)</a:t>
            </a:r>
            <a:endParaRPr lang="ru-RU" sz="31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41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57200" y="1340768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Психолого-педагогические условия реализации Программы </a:t>
            </a:r>
            <a:r>
              <a:rPr lang="ru-RU" sz="3100" dirty="0" smtClean="0"/>
              <a:t>(продолжение)</a:t>
            </a:r>
            <a:endParaRPr lang="ru-RU" sz="31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42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57200" y="1340768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Психолого-педагогические условия реализации Программы </a:t>
            </a:r>
            <a:r>
              <a:rPr lang="ru-RU" sz="3100" dirty="0" smtClean="0"/>
              <a:t>(продолжение)</a:t>
            </a:r>
            <a:endParaRPr lang="ru-RU" sz="31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ru-RU" sz="3200" dirty="0" smtClean="0"/>
              <a:t>Оценка индивидуального развития детей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43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67544" y="1246259"/>
          <a:ext cx="8229600" cy="4606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3096344"/>
                <a:gridCol w="3178696"/>
              </a:tblGrid>
              <a:tr h="38419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Педагогическая диагностика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Психологическая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диагностика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1629388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Назначение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Оценка индивидуального развития детей, связанная</a:t>
                      </a:r>
                      <a:br>
                        <a:rPr lang="ru-RU" dirty="0" smtClean="0">
                          <a:latin typeface="Calibri" pitchFamily="34" charset="0"/>
                        </a:rPr>
                      </a:br>
                      <a:r>
                        <a:rPr lang="ru-RU" dirty="0" smtClean="0">
                          <a:latin typeface="Calibri" pitchFamily="34" charset="0"/>
                        </a:rPr>
                        <a:t>с оценкой эффективности педагогических действий</a:t>
                      </a:r>
                      <a:br>
                        <a:rPr lang="ru-RU" dirty="0" smtClean="0">
                          <a:latin typeface="Calibri" pitchFamily="34" charset="0"/>
                        </a:rPr>
                      </a:br>
                      <a:r>
                        <a:rPr lang="ru-RU" dirty="0" smtClean="0">
                          <a:latin typeface="Calibri" pitchFamily="34" charset="0"/>
                        </a:rPr>
                        <a:t>и лежащая в основе их дальнейшего планирования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Выявление и изучение индивидуально ‑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психологи-ческих</a:t>
                      </a:r>
                      <a:r>
                        <a:rPr lang="ru-RU" dirty="0" smtClean="0">
                          <a:latin typeface="Calibri" pitchFamily="34" charset="0"/>
                        </a:rPr>
                        <a:t> особенностей детей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(используется при необходимости)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6284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Кто проводит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Педагогический работник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Квалифицированный специалист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73612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Использование полученных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результатов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Исключительно для решения образовательных задач: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индивидуализации образования и оптимизации работы с группой детей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Для решения задач психологического сопровождения и проведения квалифицированной коррекции развития детей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3389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Участие ребёнка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i="0" dirty="0" smtClean="0">
                          <a:latin typeface="Calibri" pitchFamily="34" charset="0"/>
                        </a:rPr>
                        <a:t>Свободное</a:t>
                      </a:r>
                      <a:endParaRPr lang="ru-RU" i="0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Допускается только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>
                          <a:latin typeface="Calibri" pitchFamily="34" charset="0"/>
                        </a:rPr>
                        <a:t>с согласия родителей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Условия, необходимые для создания социальной ситуации развития детей (основные компетенции педагогических работников)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44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395536" y="1484784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Условия, необходимые для создания социальной ситуации развития детей (основные компетенции педагогических работников)  </a:t>
            </a:r>
            <a:r>
              <a:rPr lang="ru-RU" sz="2000" b="1" dirty="0" smtClean="0">
                <a:solidFill>
                  <a:srgbClr val="FF0000"/>
                </a:solidFill>
              </a:rPr>
              <a:t>(продолжение)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45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395536" y="1484784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Условия, необходимые для создания социальной ситуации развития детей </a:t>
            </a:r>
            <a:r>
              <a:rPr lang="ru-RU" sz="2400" b="1" dirty="0" smtClean="0">
                <a:solidFill>
                  <a:srgbClr val="FF0000"/>
                </a:solidFill>
              </a:rPr>
              <a:t>(основные компетенции педагогических работников</a:t>
            </a:r>
            <a:r>
              <a:rPr lang="ru-RU" sz="2000" b="1" dirty="0" smtClean="0">
                <a:solidFill>
                  <a:srgbClr val="FF0000"/>
                </a:solidFill>
              </a:rPr>
              <a:t>)  </a:t>
            </a:r>
            <a:r>
              <a:rPr lang="ru-RU" sz="2000" dirty="0" smtClean="0">
                <a:solidFill>
                  <a:srgbClr val="FF0000"/>
                </a:solidFill>
              </a:rPr>
              <a:t>(продолжение)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46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457200" y="1628775"/>
          <a:ext cx="8229600" cy="4824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46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Условия, необходимые для создания социальной ситуации развития детей (основные компетенции педагогических работников)</a:t>
            </a:r>
            <a:r>
              <a:rPr lang="ru-RU" sz="2000" b="1" dirty="0" smtClean="0">
                <a:solidFill>
                  <a:srgbClr val="FF0000"/>
                </a:solidFill>
              </a:rPr>
              <a:t>  (продолжение)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46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Условия, необходимые для создания социальной ситуации развития детей (основные компетенции педагогических работников)  </a:t>
            </a:r>
            <a:r>
              <a:rPr lang="ru-RU" sz="2000" b="1" dirty="0" smtClean="0">
                <a:solidFill>
                  <a:srgbClr val="FF0000"/>
                </a:solidFill>
              </a:rPr>
              <a:t>(продолжение</a:t>
            </a:r>
            <a:r>
              <a:rPr lang="ru-RU" sz="2000" dirty="0" smtClean="0"/>
              <a:t>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В ДОО должны быть созданы условия для: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49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46856" y="1484784"/>
          <a:ext cx="8229600" cy="4536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3861048"/>
            <a:ext cx="28803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TLobanova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93" y="1556792"/>
            <a:ext cx="7859414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Условия для работы с детьми с ОВЗ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50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57200" y="1695450"/>
          <a:ext cx="8229600" cy="432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Организация должна создавать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возможности: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51</a:t>
            </a:fld>
            <a:endParaRPr lang="ru-RU"/>
          </a:p>
        </p:txBody>
      </p:sp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Максимально допустимый объём образовательной нагрузки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ru-RU" sz="2600" dirty="0" smtClean="0"/>
              <a:t>должен соответствовать санитарно - эпидемиологическим правилам и нормативам</a:t>
            </a:r>
            <a:br>
              <a:rPr lang="ru-RU" sz="2600" dirty="0" smtClean="0"/>
            </a:br>
            <a:r>
              <a:rPr lang="ru-RU" b="1" dirty="0" err="1" smtClean="0"/>
              <a:t>СанПиН</a:t>
            </a:r>
            <a:r>
              <a:rPr lang="ru-RU" b="1" dirty="0" smtClean="0"/>
              <a:t>  2.4.1.3049-13  "Санитарно-эпидемиологические требования</a:t>
            </a:r>
            <a:br>
              <a:rPr lang="ru-RU" b="1" dirty="0" smtClean="0"/>
            </a:br>
            <a:r>
              <a:rPr lang="ru-RU" b="1" dirty="0" smtClean="0"/>
              <a:t>к устройству, содержанию и организации режима работы дошкольных образовательных организаций"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sz="2600" dirty="0" smtClean="0"/>
              <a:t>утвержденным постановлением Главного государственного санитарного врача Российской Федерации от 15 мая 2013 г. № 26  (зарегистрировано Министерством юстиции Российской Федерации 29 мая 2013 г., регистрационный  № 28564)</a:t>
            </a:r>
            <a:endParaRPr lang="ru-RU" sz="2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6" name="Скругленный прямоугольник 4"/>
          <p:cNvSpPr/>
          <p:nvPr/>
        </p:nvSpPr>
        <p:spPr>
          <a:xfrm>
            <a:off x="1691680" y="3177389"/>
            <a:ext cx="7128792" cy="26642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b" anchorCtr="0">
            <a:noAutofit/>
          </a:bodyPr>
          <a:lstStyle/>
          <a:p>
            <a:pPr lvl="0" algn="r" defTabSz="800100">
              <a:spcBef>
                <a:spcPct val="0"/>
              </a:spcBef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Требования</a:t>
            </a:r>
          </a:p>
          <a:p>
            <a:pPr lvl="0" algn="r" defTabSz="800100">
              <a:spcBef>
                <a:spcPct val="0"/>
              </a:spcBef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 развивающей</a:t>
            </a:r>
          </a:p>
          <a:p>
            <a:pPr lvl="0" algn="r" defTabSz="800100">
              <a:spcBef>
                <a:spcPct val="0"/>
              </a:spcBef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предметно-пространственной среде</a:t>
            </a:r>
            <a:endParaRPr lang="ru-RU" sz="2800" b="1" kern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ПРОСВЕЩЕНИЕ\Картинки разные\Детские_помещения\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700808"/>
            <a:ext cx="4248472" cy="319862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Развивающая предметно-пространственная среда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должна обеспечивать: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Развивающая предметно-пространственная среда</a:t>
            </a:r>
            <a:r>
              <a:rPr lang="en-US" sz="2800" dirty="0" smtClean="0"/>
              <a:t> </a:t>
            </a:r>
            <a:r>
              <a:rPr lang="ru-RU" sz="2800" dirty="0" smtClean="0"/>
              <a:t>должна </a:t>
            </a:r>
            <a:r>
              <a:rPr lang="ru-RU" sz="2800" b="1" dirty="0" smtClean="0"/>
              <a:t>обеспечивать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Развивающая предметно-пространственная среда должна </a:t>
            </a:r>
            <a:r>
              <a:rPr lang="ru-RU" sz="2800" b="1" dirty="0" smtClean="0"/>
              <a:t>обеспечивать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Развивающая предметно-пространственная среда</a:t>
            </a:r>
            <a:r>
              <a:rPr lang="en-US" sz="2800" dirty="0" smtClean="0"/>
              <a:t> </a:t>
            </a:r>
            <a:r>
              <a:rPr lang="ru-RU" sz="2800" dirty="0" smtClean="0"/>
              <a:t>должна </a:t>
            </a:r>
            <a:r>
              <a:rPr lang="ru-RU" sz="2800" b="1" dirty="0" smtClean="0"/>
              <a:t>быть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2678" indent="-742950">
              <a:buClr>
                <a:schemeClr val="accent1"/>
              </a:buClr>
              <a:buFont typeface="+mj-lt"/>
              <a:buAutoNum type="arabicParenR"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содержательно насыщенной</a:t>
            </a:r>
          </a:p>
          <a:p>
            <a:pPr marL="852678" indent="-742950">
              <a:buClr>
                <a:schemeClr val="accent2"/>
              </a:buClr>
              <a:buFont typeface="+mj-lt"/>
              <a:buAutoNum type="arabicParenR"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трансформируемой</a:t>
            </a:r>
          </a:p>
          <a:p>
            <a:pPr marL="852678" indent="-742950">
              <a:buFont typeface="+mj-lt"/>
              <a:buAutoNum type="arabicParenR"/>
            </a:pPr>
            <a:r>
              <a:rPr lang="ru-RU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полифункциональной</a:t>
            </a:r>
          </a:p>
          <a:p>
            <a:pPr marL="852678" indent="-742950">
              <a:buClr>
                <a:schemeClr val="accent4"/>
              </a:buClr>
              <a:buFont typeface="+mj-lt"/>
              <a:buAutoNum type="arabicParenR"/>
            </a:pPr>
            <a:r>
              <a:rPr lang="ru-RU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вариативной</a:t>
            </a:r>
          </a:p>
          <a:p>
            <a:pPr marL="852678" indent="-742950">
              <a:buClr>
                <a:schemeClr val="accent5"/>
              </a:buClr>
              <a:buFont typeface="+mj-lt"/>
              <a:buAutoNum type="arabicParenR"/>
            </a:pPr>
            <a:r>
              <a:rPr lang="ru-RU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доступной</a:t>
            </a:r>
          </a:p>
          <a:p>
            <a:pPr marL="852678" indent="-742950">
              <a:buClr>
                <a:schemeClr val="accent6"/>
              </a:buClr>
              <a:buFont typeface="+mj-lt"/>
              <a:buAutoNum type="arabicParenR"/>
            </a:pPr>
            <a:r>
              <a:rPr lang="ru-RU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безопасной</a:t>
            </a:r>
            <a:endParaRPr lang="ru-RU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0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Насыщенность среды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58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57200" y="1556792"/>
          <a:ext cx="8229600" cy="516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6480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Насыщенность среды</a:t>
            </a:r>
            <a:b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(продолжение)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59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57200" y="1628775"/>
          <a:ext cx="82296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/>
                </a:solidFill>
              </a:rPr>
              <a:t>Стандартизация системы дошкольного образования</a:t>
            </a:r>
            <a:endParaRPr lang="ru-RU" sz="3200" dirty="0">
              <a:solidFill>
                <a:schemeClr val="accent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497329" y="1268760"/>
            <a:ext cx="6606540" cy="5256584"/>
          </a:xfrm>
          <a:prstGeom prst="rightArrow">
            <a:avLst>
              <a:gd name="adj1" fmla="val 49481"/>
              <a:gd name="adj2" fmla="val 45646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олилиния 8"/>
          <p:cNvSpPr/>
          <p:nvPr/>
        </p:nvSpPr>
        <p:spPr>
          <a:xfrm>
            <a:off x="915403" y="3000399"/>
            <a:ext cx="3728268" cy="1828800"/>
          </a:xfrm>
          <a:custGeom>
            <a:avLst/>
            <a:gdLst>
              <a:gd name="connsiteX0" fmla="*/ 0 w 3728268"/>
              <a:gd name="connsiteY0" fmla="*/ 304806 h 1828800"/>
              <a:gd name="connsiteX1" fmla="*/ 89276 w 3728268"/>
              <a:gd name="connsiteY1" fmla="*/ 89276 h 1828800"/>
              <a:gd name="connsiteX2" fmla="*/ 304807 w 3728268"/>
              <a:gd name="connsiteY2" fmla="*/ 1 h 1828800"/>
              <a:gd name="connsiteX3" fmla="*/ 3423462 w 3728268"/>
              <a:gd name="connsiteY3" fmla="*/ 0 h 1828800"/>
              <a:gd name="connsiteX4" fmla="*/ 3638992 w 3728268"/>
              <a:gd name="connsiteY4" fmla="*/ 89276 h 1828800"/>
              <a:gd name="connsiteX5" fmla="*/ 3728267 w 3728268"/>
              <a:gd name="connsiteY5" fmla="*/ 304807 h 1828800"/>
              <a:gd name="connsiteX6" fmla="*/ 3728268 w 3728268"/>
              <a:gd name="connsiteY6" fmla="*/ 1523994 h 1828800"/>
              <a:gd name="connsiteX7" fmla="*/ 3638992 w 3728268"/>
              <a:gd name="connsiteY7" fmla="*/ 1739524 h 1828800"/>
              <a:gd name="connsiteX8" fmla="*/ 3423461 w 3728268"/>
              <a:gd name="connsiteY8" fmla="*/ 1828800 h 1828800"/>
              <a:gd name="connsiteX9" fmla="*/ 304806 w 3728268"/>
              <a:gd name="connsiteY9" fmla="*/ 1828800 h 1828800"/>
              <a:gd name="connsiteX10" fmla="*/ 89276 w 3728268"/>
              <a:gd name="connsiteY10" fmla="*/ 1739524 h 1828800"/>
              <a:gd name="connsiteX11" fmla="*/ 1 w 3728268"/>
              <a:gd name="connsiteY11" fmla="*/ 1523993 h 1828800"/>
              <a:gd name="connsiteX12" fmla="*/ 0 w 3728268"/>
              <a:gd name="connsiteY12" fmla="*/ 304806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8268" h="1828800">
                <a:moveTo>
                  <a:pt x="0" y="304806"/>
                </a:moveTo>
                <a:cubicBezTo>
                  <a:pt x="0" y="223966"/>
                  <a:pt x="32114" y="146438"/>
                  <a:pt x="89276" y="89276"/>
                </a:cubicBezTo>
                <a:cubicBezTo>
                  <a:pt x="146438" y="32114"/>
                  <a:pt x="223967" y="1"/>
                  <a:pt x="304807" y="1"/>
                </a:cubicBezTo>
                <a:lnTo>
                  <a:pt x="3423462" y="0"/>
                </a:lnTo>
                <a:cubicBezTo>
                  <a:pt x="3504302" y="0"/>
                  <a:pt x="3581830" y="32114"/>
                  <a:pt x="3638992" y="89276"/>
                </a:cubicBezTo>
                <a:cubicBezTo>
                  <a:pt x="3696154" y="146438"/>
                  <a:pt x="3728267" y="223967"/>
                  <a:pt x="3728267" y="304807"/>
                </a:cubicBezTo>
                <a:cubicBezTo>
                  <a:pt x="3728267" y="711203"/>
                  <a:pt x="3728268" y="1117598"/>
                  <a:pt x="3728268" y="1523994"/>
                </a:cubicBezTo>
                <a:cubicBezTo>
                  <a:pt x="3728268" y="1604834"/>
                  <a:pt x="3696155" y="1682362"/>
                  <a:pt x="3638992" y="1739524"/>
                </a:cubicBezTo>
                <a:cubicBezTo>
                  <a:pt x="3581830" y="1796686"/>
                  <a:pt x="3504301" y="1828800"/>
                  <a:pt x="3423461" y="1828800"/>
                </a:cubicBezTo>
                <a:lnTo>
                  <a:pt x="304806" y="1828800"/>
                </a:lnTo>
                <a:cubicBezTo>
                  <a:pt x="223966" y="1828800"/>
                  <a:pt x="146438" y="1796686"/>
                  <a:pt x="89276" y="1739524"/>
                </a:cubicBezTo>
                <a:cubicBezTo>
                  <a:pt x="32114" y="1682362"/>
                  <a:pt x="0" y="1604833"/>
                  <a:pt x="1" y="1523993"/>
                </a:cubicBezTo>
                <a:cubicBezTo>
                  <a:pt x="1" y="1117597"/>
                  <a:pt x="0" y="711202"/>
                  <a:pt x="0" y="30480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395" tIns="287395" rIns="287395" bIns="287395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200" kern="1200" dirty="0" smtClean="0">
                <a:latin typeface="Arial" pitchFamily="34" charset="0"/>
                <a:cs typeface="Arial" pitchFamily="34" charset="0"/>
              </a:rPr>
              <a:t>ФГТ  ДО</a:t>
            </a:r>
            <a:endParaRPr lang="ru-RU" sz="5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957528" y="3000399"/>
            <a:ext cx="3728268" cy="1828800"/>
          </a:xfrm>
          <a:custGeom>
            <a:avLst/>
            <a:gdLst>
              <a:gd name="connsiteX0" fmla="*/ 0 w 3728268"/>
              <a:gd name="connsiteY0" fmla="*/ 304806 h 1828800"/>
              <a:gd name="connsiteX1" fmla="*/ 89276 w 3728268"/>
              <a:gd name="connsiteY1" fmla="*/ 89276 h 1828800"/>
              <a:gd name="connsiteX2" fmla="*/ 304807 w 3728268"/>
              <a:gd name="connsiteY2" fmla="*/ 1 h 1828800"/>
              <a:gd name="connsiteX3" fmla="*/ 3423462 w 3728268"/>
              <a:gd name="connsiteY3" fmla="*/ 0 h 1828800"/>
              <a:gd name="connsiteX4" fmla="*/ 3638992 w 3728268"/>
              <a:gd name="connsiteY4" fmla="*/ 89276 h 1828800"/>
              <a:gd name="connsiteX5" fmla="*/ 3728267 w 3728268"/>
              <a:gd name="connsiteY5" fmla="*/ 304807 h 1828800"/>
              <a:gd name="connsiteX6" fmla="*/ 3728268 w 3728268"/>
              <a:gd name="connsiteY6" fmla="*/ 1523994 h 1828800"/>
              <a:gd name="connsiteX7" fmla="*/ 3638992 w 3728268"/>
              <a:gd name="connsiteY7" fmla="*/ 1739524 h 1828800"/>
              <a:gd name="connsiteX8" fmla="*/ 3423461 w 3728268"/>
              <a:gd name="connsiteY8" fmla="*/ 1828800 h 1828800"/>
              <a:gd name="connsiteX9" fmla="*/ 304806 w 3728268"/>
              <a:gd name="connsiteY9" fmla="*/ 1828800 h 1828800"/>
              <a:gd name="connsiteX10" fmla="*/ 89276 w 3728268"/>
              <a:gd name="connsiteY10" fmla="*/ 1739524 h 1828800"/>
              <a:gd name="connsiteX11" fmla="*/ 1 w 3728268"/>
              <a:gd name="connsiteY11" fmla="*/ 1523993 h 1828800"/>
              <a:gd name="connsiteX12" fmla="*/ 0 w 3728268"/>
              <a:gd name="connsiteY12" fmla="*/ 304806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8268" h="1828800">
                <a:moveTo>
                  <a:pt x="0" y="304806"/>
                </a:moveTo>
                <a:cubicBezTo>
                  <a:pt x="0" y="223966"/>
                  <a:pt x="32114" y="146438"/>
                  <a:pt x="89276" y="89276"/>
                </a:cubicBezTo>
                <a:cubicBezTo>
                  <a:pt x="146438" y="32114"/>
                  <a:pt x="223967" y="1"/>
                  <a:pt x="304807" y="1"/>
                </a:cubicBezTo>
                <a:lnTo>
                  <a:pt x="3423462" y="0"/>
                </a:lnTo>
                <a:cubicBezTo>
                  <a:pt x="3504302" y="0"/>
                  <a:pt x="3581830" y="32114"/>
                  <a:pt x="3638992" y="89276"/>
                </a:cubicBezTo>
                <a:cubicBezTo>
                  <a:pt x="3696154" y="146438"/>
                  <a:pt x="3728267" y="223967"/>
                  <a:pt x="3728267" y="304807"/>
                </a:cubicBezTo>
                <a:cubicBezTo>
                  <a:pt x="3728267" y="711203"/>
                  <a:pt x="3728268" y="1117598"/>
                  <a:pt x="3728268" y="1523994"/>
                </a:cubicBezTo>
                <a:cubicBezTo>
                  <a:pt x="3728268" y="1604834"/>
                  <a:pt x="3696155" y="1682362"/>
                  <a:pt x="3638992" y="1739524"/>
                </a:cubicBezTo>
                <a:cubicBezTo>
                  <a:pt x="3581830" y="1796686"/>
                  <a:pt x="3504301" y="1828800"/>
                  <a:pt x="3423461" y="1828800"/>
                </a:cubicBezTo>
                <a:lnTo>
                  <a:pt x="304806" y="1828800"/>
                </a:lnTo>
                <a:cubicBezTo>
                  <a:pt x="223966" y="1828800"/>
                  <a:pt x="146438" y="1796686"/>
                  <a:pt x="89276" y="1739524"/>
                </a:cubicBezTo>
                <a:cubicBezTo>
                  <a:pt x="32114" y="1682362"/>
                  <a:pt x="0" y="1604833"/>
                  <a:pt x="1" y="1523993"/>
                </a:cubicBezTo>
                <a:cubicBezTo>
                  <a:pt x="1" y="1117597"/>
                  <a:pt x="0" y="711202"/>
                  <a:pt x="0" y="304806"/>
                </a:cubicBezTo>
                <a:close/>
              </a:path>
            </a:pathLst>
          </a:custGeom>
          <a:solidFill>
            <a:schemeClr val="accent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395" tIns="287395" rIns="287395" bIns="287395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200" kern="1200" dirty="0" smtClean="0">
                <a:latin typeface="Arial" pitchFamily="34" charset="0"/>
                <a:cs typeface="Arial" pitchFamily="34" charset="0"/>
              </a:rPr>
              <a:t>ФГОС  ДО</a:t>
            </a:r>
            <a:endParaRPr lang="ru-RU" sz="5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49289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март 2010                              январь 201</a:t>
            </a: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 </a:t>
            </a:r>
            <a:endParaRPr lang="ru-RU" sz="2400" b="1" dirty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131840" y="2780928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Насыщенность среды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(продолжение)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2204864"/>
          <a:ext cx="82296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6480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Трансформируемость среды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61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457200" y="1878013"/>
          <a:ext cx="8229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Полифункциональность среды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61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Вариативность среды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63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251520" y="1695450"/>
          <a:ext cx="8394104" cy="461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698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среды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684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среды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65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971600" y="2492896"/>
          <a:ext cx="732412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1691680" y="3284984"/>
            <a:ext cx="7128792" cy="2664295"/>
            <a:chOff x="828029" y="1095757"/>
            <a:chExt cx="2094907" cy="167592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28029" y="1095757"/>
              <a:ext cx="2094907" cy="16759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877115" y="1144843"/>
              <a:ext cx="1996735" cy="1577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b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Требования</a:t>
              </a:r>
              <a:br>
                <a:rPr lang="ru-RU" sz="2800" b="1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к кадровым условиям реализации ООП ДО</a:t>
              </a:r>
              <a:endParaRPr lang="ru-RU" sz="2800" b="1" kern="12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8" descr="http://www.proza.ru/pics/2011/01/28/11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1988840"/>
            <a:ext cx="4176712" cy="278665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 smtClean="0"/>
              <a:t>Реализация Программы обеспечивается кадрами: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0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Требования к кадровым условиям реализации Программы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1691680" y="3284984"/>
            <a:ext cx="7128792" cy="2664295"/>
            <a:chOff x="828029" y="1095757"/>
            <a:chExt cx="2094907" cy="1675926"/>
          </a:xfrm>
          <a:solidFill>
            <a:schemeClr val="accent4"/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28029" y="1095757"/>
              <a:ext cx="2094907" cy="167592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877115" y="1144843"/>
              <a:ext cx="1996735" cy="1577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b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Требования</a:t>
              </a:r>
              <a:br>
                <a:rPr lang="ru-RU" sz="2800" b="1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 к материально-техническим условиям реализации ООП ДО</a:t>
              </a:r>
              <a:endParaRPr lang="ru-RU" sz="2800" b="1" kern="12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68</a:t>
            </a:fld>
            <a:endParaRPr lang="ru-RU"/>
          </a:p>
        </p:txBody>
      </p:sp>
      <p:pic>
        <p:nvPicPr>
          <p:cNvPr id="8" name="Picture 6" descr="http://img0.liveinternet.ru/images/attach/c/5/92/177/92177630_4565946_k_1_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988840"/>
            <a:ext cx="3816424" cy="286452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Требования к материально-техническим условиям </a:t>
            </a:r>
            <a:r>
              <a:rPr lang="ru-RU" sz="3200" b="1" dirty="0" smtClean="0">
                <a:solidFill>
                  <a:srgbClr val="FF0000"/>
                </a:solidFill>
              </a:rPr>
              <a:t>включают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Требования, определяемые в соответствии</a:t>
            </a:r>
            <a:br>
              <a:rPr lang="ru-RU" dirty="0" smtClean="0"/>
            </a:br>
            <a:r>
              <a:rPr lang="ru-RU" dirty="0" smtClean="0"/>
              <a:t> с </a:t>
            </a:r>
            <a:r>
              <a:rPr lang="ru-RU" b="1" dirty="0" err="1" smtClean="0">
                <a:solidFill>
                  <a:schemeClr val="accent3"/>
                </a:solidFill>
              </a:rPr>
              <a:t>СанПиН</a:t>
            </a:r>
            <a:endParaRPr lang="ru-RU" b="1" dirty="0" smtClean="0">
              <a:solidFill>
                <a:schemeClr val="accent3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Требования, определяемые в соответствии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b="1" dirty="0" smtClean="0">
                <a:solidFill>
                  <a:schemeClr val="accent3"/>
                </a:solidFill>
              </a:rPr>
              <a:t>правилами пожарной безопасности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Требования к </a:t>
            </a:r>
            <a:r>
              <a:rPr lang="ru-RU" b="1" dirty="0" smtClean="0">
                <a:solidFill>
                  <a:schemeClr val="accent3"/>
                </a:solidFill>
              </a:rPr>
              <a:t>средствам обучения и воспитания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соответствии с возрастом и индивидуальными особенностями развития детей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Требования к </a:t>
            </a:r>
            <a:r>
              <a:rPr lang="ru-RU" b="1" dirty="0" smtClean="0">
                <a:solidFill>
                  <a:schemeClr val="accent3"/>
                </a:solidFill>
              </a:rPr>
              <a:t>оснащенности помещений </a:t>
            </a:r>
            <a:r>
              <a:rPr lang="ru-RU" dirty="0" smtClean="0"/>
              <a:t>развивающей предметно-пространственной средой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Требования к </a:t>
            </a:r>
            <a:r>
              <a:rPr lang="ru-RU" b="1" dirty="0" smtClean="0">
                <a:solidFill>
                  <a:schemeClr val="accent3"/>
                </a:solidFill>
              </a:rPr>
              <a:t>материально-техническому обеспечению программы </a:t>
            </a:r>
            <a:r>
              <a:rPr lang="ru-RU" dirty="0" smtClean="0"/>
              <a:t>(учебно-методический комплект, оборудование, оснащение)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3861048"/>
            <a:ext cx="28803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TLobanova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93" y="1556792"/>
            <a:ext cx="7859414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1691680" y="3284984"/>
            <a:ext cx="7128792" cy="2664295"/>
            <a:chOff x="828029" y="1095757"/>
            <a:chExt cx="2094907" cy="1675926"/>
          </a:xfrm>
          <a:solidFill>
            <a:schemeClr val="accent5">
              <a:lumMod val="75000"/>
            </a:schemeClr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28029" y="1095757"/>
              <a:ext cx="2094907" cy="167592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849190" y="1144843"/>
              <a:ext cx="2024660" cy="1577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b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Требования</a:t>
              </a:r>
              <a:br>
                <a:rPr lang="ru-RU" sz="2800" b="1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к финансовым условиям реализации ООП ДО</a:t>
              </a:r>
              <a:endParaRPr lang="ru-RU" sz="2800" b="1" kern="12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4" descr="http://www.bolshoyvopros.ru/files/users/images/63/7f/637fdf6934b8d6902d9d87626df981f5.jpg"/>
          <p:cNvPicPr>
            <a:picLocks noChangeAspect="1" noChangeArrowheads="1"/>
          </p:cNvPicPr>
          <p:nvPr/>
        </p:nvPicPr>
        <p:blipFill>
          <a:blip r:embed="rId2" cstate="print"/>
          <a:srcRect t="2877" r="4498" b="9893"/>
          <a:stretch>
            <a:fillRect/>
          </a:stretch>
        </p:blipFill>
        <p:spPr bwMode="auto">
          <a:xfrm>
            <a:off x="539552" y="1988840"/>
            <a:ext cx="4206784" cy="288032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Финансовые условия реализации Программы должны: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71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57200" y="1695450"/>
          <a:ext cx="8229600" cy="432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142984"/>
            <a:ext cx="7498080" cy="39404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4.Требования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к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результатам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" name="Содержимое 1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5804" y="857232"/>
            <a:ext cx="3963392" cy="5308618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Специфика результатов освоения основной образовательной программы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73</a:t>
            </a:fld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64433" y="2276475"/>
            <a:ext cx="2161877" cy="3240088"/>
          </a:xfrm>
          <a:custGeom>
            <a:avLst/>
            <a:gdLst>
              <a:gd name="connsiteX0" fmla="*/ 0 w 2161877"/>
              <a:gd name="connsiteY0" fmla="*/ 216188 h 3240088"/>
              <a:gd name="connsiteX1" fmla="*/ 63320 w 2161877"/>
              <a:gd name="connsiteY1" fmla="*/ 63320 h 3240088"/>
              <a:gd name="connsiteX2" fmla="*/ 216188 w 2161877"/>
              <a:gd name="connsiteY2" fmla="*/ 0 h 3240088"/>
              <a:gd name="connsiteX3" fmla="*/ 1945689 w 2161877"/>
              <a:gd name="connsiteY3" fmla="*/ 0 h 3240088"/>
              <a:gd name="connsiteX4" fmla="*/ 2098557 w 2161877"/>
              <a:gd name="connsiteY4" fmla="*/ 63320 h 3240088"/>
              <a:gd name="connsiteX5" fmla="*/ 2161877 w 2161877"/>
              <a:gd name="connsiteY5" fmla="*/ 216188 h 3240088"/>
              <a:gd name="connsiteX6" fmla="*/ 2161877 w 2161877"/>
              <a:gd name="connsiteY6" fmla="*/ 3023900 h 3240088"/>
              <a:gd name="connsiteX7" fmla="*/ 2098557 w 2161877"/>
              <a:gd name="connsiteY7" fmla="*/ 3176768 h 3240088"/>
              <a:gd name="connsiteX8" fmla="*/ 1945689 w 2161877"/>
              <a:gd name="connsiteY8" fmla="*/ 3240088 h 3240088"/>
              <a:gd name="connsiteX9" fmla="*/ 216188 w 2161877"/>
              <a:gd name="connsiteY9" fmla="*/ 3240088 h 3240088"/>
              <a:gd name="connsiteX10" fmla="*/ 63320 w 2161877"/>
              <a:gd name="connsiteY10" fmla="*/ 3176768 h 3240088"/>
              <a:gd name="connsiteX11" fmla="*/ 0 w 2161877"/>
              <a:gd name="connsiteY11" fmla="*/ 3023900 h 3240088"/>
              <a:gd name="connsiteX12" fmla="*/ 0 w 2161877"/>
              <a:gd name="connsiteY12" fmla="*/ 216188 h 32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877" h="3240088">
                <a:moveTo>
                  <a:pt x="0" y="216188"/>
                </a:moveTo>
                <a:cubicBezTo>
                  <a:pt x="0" y="158851"/>
                  <a:pt x="22777" y="103863"/>
                  <a:pt x="63320" y="63320"/>
                </a:cubicBezTo>
                <a:cubicBezTo>
                  <a:pt x="103863" y="22777"/>
                  <a:pt x="158852" y="0"/>
                  <a:pt x="216188" y="0"/>
                </a:cubicBezTo>
                <a:lnTo>
                  <a:pt x="1945689" y="0"/>
                </a:lnTo>
                <a:cubicBezTo>
                  <a:pt x="2003026" y="0"/>
                  <a:pt x="2058014" y="22777"/>
                  <a:pt x="2098557" y="63320"/>
                </a:cubicBezTo>
                <a:cubicBezTo>
                  <a:pt x="2139100" y="103863"/>
                  <a:pt x="2161877" y="158852"/>
                  <a:pt x="2161877" y="216188"/>
                </a:cubicBezTo>
                <a:lnTo>
                  <a:pt x="2161877" y="3023900"/>
                </a:lnTo>
                <a:cubicBezTo>
                  <a:pt x="2161877" y="3081237"/>
                  <a:pt x="2139100" y="3136225"/>
                  <a:pt x="2098557" y="3176768"/>
                </a:cubicBezTo>
                <a:cubicBezTo>
                  <a:pt x="2058014" y="3217311"/>
                  <a:pt x="2003026" y="3240088"/>
                  <a:pt x="1945689" y="3240088"/>
                </a:cubicBezTo>
                <a:lnTo>
                  <a:pt x="216188" y="3240088"/>
                </a:lnTo>
                <a:cubicBezTo>
                  <a:pt x="158851" y="3240088"/>
                  <a:pt x="103863" y="3217311"/>
                  <a:pt x="63320" y="3176768"/>
                </a:cubicBezTo>
                <a:cubicBezTo>
                  <a:pt x="22777" y="3136225"/>
                  <a:pt x="0" y="3081237"/>
                  <a:pt x="0" y="3023900"/>
                </a:cubicBezTo>
                <a:lnTo>
                  <a:pt x="0" y="2161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759" tIns="154759" rIns="154759" bIns="15475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Arial" pitchFamily="34" charset="0"/>
                <a:cs typeface="Arial" pitchFamily="34" charset="0"/>
              </a:rPr>
              <a:t>Специфика дошкольного детства</a:t>
            </a:r>
            <a:endParaRPr lang="ru-RU" sz="2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842498" y="3628446"/>
            <a:ext cx="458317" cy="536145"/>
          </a:xfrm>
          <a:custGeom>
            <a:avLst/>
            <a:gdLst>
              <a:gd name="connsiteX0" fmla="*/ 0 w 458317"/>
              <a:gd name="connsiteY0" fmla="*/ 107229 h 536145"/>
              <a:gd name="connsiteX1" fmla="*/ 229159 w 458317"/>
              <a:gd name="connsiteY1" fmla="*/ 107229 h 536145"/>
              <a:gd name="connsiteX2" fmla="*/ 229159 w 458317"/>
              <a:gd name="connsiteY2" fmla="*/ 0 h 536145"/>
              <a:gd name="connsiteX3" fmla="*/ 458317 w 458317"/>
              <a:gd name="connsiteY3" fmla="*/ 268073 h 536145"/>
              <a:gd name="connsiteX4" fmla="*/ 229159 w 458317"/>
              <a:gd name="connsiteY4" fmla="*/ 536145 h 536145"/>
              <a:gd name="connsiteX5" fmla="*/ 229159 w 458317"/>
              <a:gd name="connsiteY5" fmla="*/ 428916 h 536145"/>
              <a:gd name="connsiteX6" fmla="*/ 0 w 458317"/>
              <a:gd name="connsiteY6" fmla="*/ 428916 h 536145"/>
              <a:gd name="connsiteX7" fmla="*/ 0 w 458317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317" h="536145">
                <a:moveTo>
                  <a:pt x="0" y="107229"/>
                </a:moveTo>
                <a:lnTo>
                  <a:pt x="229159" y="107229"/>
                </a:lnTo>
                <a:lnTo>
                  <a:pt x="229159" y="0"/>
                </a:lnTo>
                <a:lnTo>
                  <a:pt x="458317" y="268073"/>
                </a:lnTo>
                <a:lnTo>
                  <a:pt x="229159" y="536145"/>
                </a:lnTo>
                <a:lnTo>
                  <a:pt x="229159" y="428916"/>
                </a:lnTo>
                <a:lnTo>
                  <a:pt x="0" y="428916"/>
                </a:lnTo>
                <a:lnTo>
                  <a:pt x="0" y="107229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7229" rIns="137495" bIns="10722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9" name="Полилиния 8"/>
          <p:cNvSpPr/>
          <p:nvPr/>
        </p:nvSpPr>
        <p:spPr>
          <a:xfrm>
            <a:off x="3491061" y="2276475"/>
            <a:ext cx="2161877" cy="3240088"/>
          </a:xfrm>
          <a:custGeom>
            <a:avLst/>
            <a:gdLst>
              <a:gd name="connsiteX0" fmla="*/ 0 w 2161877"/>
              <a:gd name="connsiteY0" fmla="*/ 216188 h 3240088"/>
              <a:gd name="connsiteX1" fmla="*/ 63320 w 2161877"/>
              <a:gd name="connsiteY1" fmla="*/ 63320 h 3240088"/>
              <a:gd name="connsiteX2" fmla="*/ 216188 w 2161877"/>
              <a:gd name="connsiteY2" fmla="*/ 0 h 3240088"/>
              <a:gd name="connsiteX3" fmla="*/ 1945689 w 2161877"/>
              <a:gd name="connsiteY3" fmla="*/ 0 h 3240088"/>
              <a:gd name="connsiteX4" fmla="*/ 2098557 w 2161877"/>
              <a:gd name="connsiteY4" fmla="*/ 63320 h 3240088"/>
              <a:gd name="connsiteX5" fmla="*/ 2161877 w 2161877"/>
              <a:gd name="connsiteY5" fmla="*/ 216188 h 3240088"/>
              <a:gd name="connsiteX6" fmla="*/ 2161877 w 2161877"/>
              <a:gd name="connsiteY6" fmla="*/ 3023900 h 3240088"/>
              <a:gd name="connsiteX7" fmla="*/ 2098557 w 2161877"/>
              <a:gd name="connsiteY7" fmla="*/ 3176768 h 3240088"/>
              <a:gd name="connsiteX8" fmla="*/ 1945689 w 2161877"/>
              <a:gd name="connsiteY8" fmla="*/ 3240088 h 3240088"/>
              <a:gd name="connsiteX9" fmla="*/ 216188 w 2161877"/>
              <a:gd name="connsiteY9" fmla="*/ 3240088 h 3240088"/>
              <a:gd name="connsiteX10" fmla="*/ 63320 w 2161877"/>
              <a:gd name="connsiteY10" fmla="*/ 3176768 h 3240088"/>
              <a:gd name="connsiteX11" fmla="*/ 0 w 2161877"/>
              <a:gd name="connsiteY11" fmla="*/ 3023900 h 3240088"/>
              <a:gd name="connsiteX12" fmla="*/ 0 w 2161877"/>
              <a:gd name="connsiteY12" fmla="*/ 216188 h 32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877" h="3240088">
                <a:moveTo>
                  <a:pt x="0" y="216188"/>
                </a:moveTo>
                <a:cubicBezTo>
                  <a:pt x="0" y="158851"/>
                  <a:pt x="22777" y="103863"/>
                  <a:pt x="63320" y="63320"/>
                </a:cubicBezTo>
                <a:cubicBezTo>
                  <a:pt x="103863" y="22777"/>
                  <a:pt x="158852" y="0"/>
                  <a:pt x="216188" y="0"/>
                </a:cubicBezTo>
                <a:lnTo>
                  <a:pt x="1945689" y="0"/>
                </a:lnTo>
                <a:cubicBezTo>
                  <a:pt x="2003026" y="0"/>
                  <a:pt x="2058014" y="22777"/>
                  <a:pt x="2098557" y="63320"/>
                </a:cubicBezTo>
                <a:cubicBezTo>
                  <a:pt x="2139100" y="103863"/>
                  <a:pt x="2161877" y="158852"/>
                  <a:pt x="2161877" y="216188"/>
                </a:cubicBezTo>
                <a:lnTo>
                  <a:pt x="2161877" y="3023900"/>
                </a:lnTo>
                <a:cubicBezTo>
                  <a:pt x="2161877" y="3081237"/>
                  <a:pt x="2139100" y="3136225"/>
                  <a:pt x="2098557" y="3176768"/>
                </a:cubicBezTo>
                <a:cubicBezTo>
                  <a:pt x="2058014" y="3217311"/>
                  <a:pt x="2003026" y="3240088"/>
                  <a:pt x="1945689" y="3240088"/>
                </a:cubicBezTo>
                <a:lnTo>
                  <a:pt x="216188" y="3240088"/>
                </a:lnTo>
                <a:cubicBezTo>
                  <a:pt x="158851" y="3240088"/>
                  <a:pt x="103863" y="3217311"/>
                  <a:pt x="63320" y="3176768"/>
                </a:cubicBezTo>
                <a:cubicBezTo>
                  <a:pt x="22777" y="3136225"/>
                  <a:pt x="0" y="3081237"/>
                  <a:pt x="0" y="3023900"/>
                </a:cubicBezTo>
                <a:lnTo>
                  <a:pt x="0" y="2161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519" tIns="139519" rIns="139519" bIns="139519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err="1" smtClean="0">
                <a:latin typeface="Arial" pitchFamily="34" charset="0"/>
                <a:cs typeface="Arial" pitchFamily="34" charset="0"/>
              </a:rPr>
              <a:t>Неправомер-ность</a:t>
            </a:r>
            <a:r>
              <a:rPr lang="ru-RU" sz="2000" kern="1200" dirty="0" smtClean="0">
                <a:latin typeface="Arial" pitchFamily="34" charset="0"/>
                <a:cs typeface="Arial" pitchFamily="34" charset="0"/>
              </a:rPr>
              <a:t> требования</a:t>
            </a:r>
            <a:br>
              <a:rPr lang="ru-RU" sz="20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000" kern="1200" dirty="0" smtClean="0">
                <a:latin typeface="Arial" pitchFamily="34" charset="0"/>
                <a:cs typeface="Arial" pitchFamily="34" charset="0"/>
              </a:rPr>
              <a:t>от ребёнка дошкольного возраста </a:t>
            </a:r>
            <a:r>
              <a:rPr lang="ru-RU" sz="2000" u="sng" kern="1200" dirty="0" smtClean="0">
                <a:latin typeface="Arial" pitchFamily="34" charset="0"/>
                <a:cs typeface="Arial" pitchFamily="34" charset="0"/>
              </a:rPr>
              <a:t>конкретных </a:t>
            </a:r>
            <a:r>
              <a:rPr lang="ru-RU" sz="2000" u="sng" kern="1200" dirty="0" err="1" smtClean="0">
                <a:latin typeface="Arial" pitchFamily="34" charset="0"/>
                <a:cs typeface="Arial" pitchFamily="34" charset="0"/>
              </a:rPr>
              <a:t>образователь-ных</a:t>
            </a:r>
            <a:r>
              <a:rPr lang="ru-RU" sz="2000" u="sng" kern="1200" dirty="0" smtClean="0">
                <a:latin typeface="Arial" pitchFamily="34" charset="0"/>
                <a:cs typeface="Arial" pitchFamily="34" charset="0"/>
              </a:rPr>
              <a:t> достижений</a:t>
            </a:r>
            <a:endParaRPr lang="ru-RU" sz="2000" u="sng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869126" y="3628446"/>
            <a:ext cx="458317" cy="536145"/>
          </a:xfrm>
          <a:custGeom>
            <a:avLst/>
            <a:gdLst>
              <a:gd name="connsiteX0" fmla="*/ 0 w 458317"/>
              <a:gd name="connsiteY0" fmla="*/ 107229 h 536145"/>
              <a:gd name="connsiteX1" fmla="*/ 229159 w 458317"/>
              <a:gd name="connsiteY1" fmla="*/ 107229 h 536145"/>
              <a:gd name="connsiteX2" fmla="*/ 229159 w 458317"/>
              <a:gd name="connsiteY2" fmla="*/ 0 h 536145"/>
              <a:gd name="connsiteX3" fmla="*/ 458317 w 458317"/>
              <a:gd name="connsiteY3" fmla="*/ 268073 h 536145"/>
              <a:gd name="connsiteX4" fmla="*/ 229159 w 458317"/>
              <a:gd name="connsiteY4" fmla="*/ 536145 h 536145"/>
              <a:gd name="connsiteX5" fmla="*/ 229159 w 458317"/>
              <a:gd name="connsiteY5" fmla="*/ 428916 h 536145"/>
              <a:gd name="connsiteX6" fmla="*/ 0 w 458317"/>
              <a:gd name="connsiteY6" fmla="*/ 428916 h 536145"/>
              <a:gd name="connsiteX7" fmla="*/ 0 w 458317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317" h="536145">
                <a:moveTo>
                  <a:pt x="0" y="107229"/>
                </a:moveTo>
                <a:lnTo>
                  <a:pt x="229159" y="107229"/>
                </a:lnTo>
                <a:lnTo>
                  <a:pt x="229159" y="0"/>
                </a:lnTo>
                <a:lnTo>
                  <a:pt x="458317" y="268073"/>
                </a:lnTo>
                <a:lnTo>
                  <a:pt x="229159" y="536145"/>
                </a:lnTo>
                <a:lnTo>
                  <a:pt x="229159" y="428916"/>
                </a:lnTo>
                <a:lnTo>
                  <a:pt x="0" y="428916"/>
                </a:lnTo>
                <a:lnTo>
                  <a:pt x="0" y="10722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7229" rIns="137495" bIns="10722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11" name="Полилиния 10"/>
          <p:cNvSpPr/>
          <p:nvPr/>
        </p:nvSpPr>
        <p:spPr>
          <a:xfrm>
            <a:off x="6517689" y="2276475"/>
            <a:ext cx="2161877" cy="3240088"/>
          </a:xfrm>
          <a:custGeom>
            <a:avLst/>
            <a:gdLst>
              <a:gd name="connsiteX0" fmla="*/ 0 w 2161877"/>
              <a:gd name="connsiteY0" fmla="*/ 216188 h 3240088"/>
              <a:gd name="connsiteX1" fmla="*/ 63320 w 2161877"/>
              <a:gd name="connsiteY1" fmla="*/ 63320 h 3240088"/>
              <a:gd name="connsiteX2" fmla="*/ 216188 w 2161877"/>
              <a:gd name="connsiteY2" fmla="*/ 0 h 3240088"/>
              <a:gd name="connsiteX3" fmla="*/ 1945689 w 2161877"/>
              <a:gd name="connsiteY3" fmla="*/ 0 h 3240088"/>
              <a:gd name="connsiteX4" fmla="*/ 2098557 w 2161877"/>
              <a:gd name="connsiteY4" fmla="*/ 63320 h 3240088"/>
              <a:gd name="connsiteX5" fmla="*/ 2161877 w 2161877"/>
              <a:gd name="connsiteY5" fmla="*/ 216188 h 3240088"/>
              <a:gd name="connsiteX6" fmla="*/ 2161877 w 2161877"/>
              <a:gd name="connsiteY6" fmla="*/ 3023900 h 3240088"/>
              <a:gd name="connsiteX7" fmla="*/ 2098557 w 2161877"/>
              <a:gd name="connsiteY7" fmla="*/ 3176768 h 3240088"/>
              <a:gd name="connsiteX8" fmla="*/ 1945689 w 2161877"/>
              <a:gd name="connsiteY8" fmla="*/ 3240088 h 3240088"/>
              <a:gd name="connsiteX9" fmla="*/ 216188 w 2161877"/>
              <a:gd name="connsiteY9" fmla="*/ 3240088 h 3240088"/>
              <a:gd name="connsiteX10" fmla="*/ 63320 w 2161877"/>
              <a:gd name="connsiteY10" fmla="*/ 3176768 h 3240088"/>
              <a:gd name="connsiteX11" fmla="*/ 0 w 2161877"/>
              <a:gd name="connsiteY11" fmla="*/ 3023900 h 3240088"/>
              <a:gd name="connsiteX12" fmla="*/ 0 w 2161877"/>
              <a:gd name="connsiteY12" fmla="*/ 216188 h 32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877" h="3240088">
                <a:moveTo>
                  <a:pt x="0" y="216188"/>
                </a:moveTo>
                <a:cubicBezTo>
                  <a:pt x="0" y="158851"/>
                  <a:pt x="22777" y="103863"/>
                  <a:pt x="63320" y="63320"/>
                </a:cubicBezTo>
                <a:cubicBezTo>
                  <a:pt x="103863" y="22777"/>
                  <a:pt x="158852" y="0"/>
                  <a:pt x="216188" y="0"/>
                </a:cubicBezTo>
                <a:lnTo>
                  <a:pt x="1945689" y="0"/>
                </a:lnTo>
                <a:cubicBezTo>
                  <a:pt x="2003026" y="0"/>
                  <a:pt x="2058014" y="22777"/>
                  <a:pt x="2098557" y="63320"/>
                </a:cubicBezTo>
                <a:cubicBezTo>
                  <a:pt x="2139100" y="103863"/>
                  <a:pt x="2161877" y="158852"/>
                  <a:pt x="2161877" y="216188"/>
                </a:cubicBezTo>
                <a:lnTo>
                  <a:pt x="2161877" y="3023900"/>
                </a:lnTo>
                <a:cubicBezTo>
                  <a:pt x="2161877" y="3081237"/>
                  <a:pt x="2139100" y="3136225"/>
                  <a:pt x="2098557" y="3176768"/>
                </a:cubicBezTo>
                <a:cubicBezTo>
                  <a:pt x="2058014" y="3217311"/>
                  <a:pt x="2003026" y="3240088"/>
                  <a:pt x="1945689" y="3240088"/>
                </a:cubicBezTo>
                <a:lnTo>
                  <a:pt x="216188" y="3240088"/>
                </a:lnTo>
                <a:cubicBezTo>
                  <a:pt x="158851" y="3240088"/>
                  <a:pt x="103863" y="3217311"/>
                  <a:pt x="63320" y="3176768"/>
                </a:cubicBezTo>
                <a:cubicBezTo>
                  <a:pt x="22777" y="3136225"/>
                  <a:pt x="0" y="3081237"/>
                  <a:pt x="0" y="3023900"/>
                </a:cubicBezTo>
                <a:lnTo>
                  <a:pt x="0" y="2161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519" tIns="139519" rIns="139519" bIns="139519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Arial" pitchFamily="34" charset="0"/>
                <a:cs typeface="Arial" pitchFamily="34" charset="0"/>
              </a:rPr>
              <a:t>Необходимость определения результатов освоения ОП</a:t>
            </a:r>
            <a:br>
              <a:rPr lang="ru-RU" sz="20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000" kern="1200" dirty="0" smtClean="0">
                <a:latin typeface="Arial" pitchFamily="34" charset="0"/>
                <a:cs typeface="Arial" pitchFamily="34" charset="0"/>
              </a:rPr>
              <a:t>в виде</a:t>
            </a:r>
            <a:br>
              <a:rPr lang="ru-RU" sz="20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kern="1200" dirty="0" smtClean="0">
                <a:latin typeface="Arial" pitchFamily="34" charset="0"/>
                <a:cs typeface="Arial" pitchFamily="34" charset="0"/>
              </a:rPr>
              <a:t>целевых ориентиров</a:t>
            </a:r>
            <a:endParaRPr lang="ru-RU" sz="2000" b="1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Целевые ориентиры дошкольного образования (ЦО)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74</a:t>
            </a:fld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57200" y="1700808"/>
            <a:ext cx="8229600" cy="1584176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51" tIns="120751" rIns="120751" bIns="120751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Arial" pitchFamily="34" charset="0"/>
                <a:cs typeface="Arial" pitchFamily="34" charset="0"/>
              </a:rPr>
              <a:t>Представляют собой социально – нормативные возрастные характеристики </a:t>
            </a:r>
            <a:r>
              <a:rPr lang="ru-RU" sz="2400" u="sng" kern="1200" dirty="0" smtClean="0">
                <a:latin typeface="Arial" pitchFamily="34" charset="0"/>
                <a:cs typeface="Arial" pitchFamily="34" charset="0"/>
              </a:rPr>
              <a:t>возможных</a:t>
            </a:r>
            <a:r>
              <a:rPr lang="ru-RU" sz="2400" kern="1200" dirty="0" smtClean="0">
                <a:latin typeface="Arial" pitchFamily="34" charset="0"/>
                <a:cs typeface="Arial" pitchFamily="34" charset="0"/>
              </a:rPr>
              <a:t>  достижений ребёнка на этапе завершения уровня ДО</a:t>
            </a:r>
            <a:endParaRPr lang="ru-RU" sz="2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57200" y="3429000"/>
            <a:ext cx="8229600" cy="1152128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250663"/>
              <a:satOff val="834"/>
              <a:lumOff val="2549"/>
              <a:alphaOff val="0"/>
            </a:schemeClr>
          </a:fillRef>
          <a:effectRef idx="0">
            <a:schemeClr val="accent2">
              <a:hueOff val="2250663"/>
              <a:satOff val="834"/>
              <a:lumOff val="2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51" tIns="120751" rIns="120751" bIns="120751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Arial" pitchFamily="34" charset="0"/>
                <a:cs typeface="Arial" pitchFamily="34" charset="0"/>
              </a:rPr>
              <a:t>Определяются независимо от форм реализации Программы,</a:t>
            </a:r>
            <a:br>
              <a:rPr lang="ru-RU" sz="20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000" kern="1200" dirty="0" smtClean="0">
                <a:latin typeface="Arial" pitchFamily="34" charset="0"/>
                <a:cs typeface="Arial" pitchFamily="34" charset="0"/>
              </a:rPr>
              <a:t>а также от её  характера, особенностей развития  детей</a:t>
            </a:r>
            <a:br>
              <a:rPr lang="ru-RU" sz="20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000" kern="1200" dirty="0" smtClean="0">
                <a:latin typeface="Arial" pitchFamily="34" charset="0"/>
                <a:cs typeface="Arial" pitchFamily="34" charset="0"/>
              </a:rPr>
              <a:t>и видов Организации, реализующей Программу</a:t>
            </a:r>
            <a:endParaRPr lang="ru-RU" sz="2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457200" y="4742423"/>
            <a:ext cx="8229600" cy="1278865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501327"/>
              <a:satOff val="1667"/>
              <a:lumOff val="5097"/>
              <a:alphaOff val="0"/>
            </a:schemeClr>
          </a:fillRef>
          <a:effectRef idx="0">
            <a:schemeClr val="accent2">
              <a:hueOff val="4501327"/>
              <a:satOff val="1667"/>
              <a:lumOff val="509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51" tIns="120751" rIns="120751" bIns="120751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Arial" pitchFamily="34" charset="0"/>
                <a:cs typeface="Arial" pitchFamily="34" charset="0"/>
              </a:rPr>
              <a:t>Не</a:t>
            </a:r>
            <a:r>
              <a:rPr lang="ru-RU" sz="2000" kern="1200" dirty="0" smtClean="0">
                <a:latin typeface="Arial" pitchFamily="34" charset="0"/>
                <a:cs typeface="Arial" pitchFamily="34" charset="0"/>
              </a:rPr>
              <a:t> подлежат непосредственной оценке, в том числе в виде педагогической диагностики (мониторинга), </a:t>
            </a:r>
            <a:r>
              <a:rPr lang="ru-RU" sz="2000" b="1" kern="1200" dirty="0" smtClean="0">
                <a:latin typeface="Arial" pitchFamily="34" charset="0"/>
                <a:cs typeface="Arial" pitchFamily="34" charset="0"/>
              </a:rPr>
              <a:t>не</a:t>
            </a:r>
            <a:r>
              <a:rPr lang="ru-RU" sz="2000" kern="1200" dirty="0" smtClean="0">
                <a:latin typeface="Arial" pitchFamily="34" charset="0"/>
                <a:cs typeface="Arial" pitchFamily="34" charset="0"/>
              </a:rPr>
              <a:t> являются основой объективной оценки подготовки детей</a:t>
            </a:r>
            <a:endParaRPr lang="ru-RU" sz="2000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аттестации педагогических кадров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/>
                </a:solidFill>
              </a:rPr>
              <a:t>оценки качества образования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/>
                </a:solidFill>
              </a:rPr>
              <a:t>оценки </a:t>
            </a:r>
            <a:r>
              <a:rPr lang="ru-RU" b="1" dirty="0" smtClean="0">
                <a:solidFill>
                  <a:schemeClr val="accent1"/>
                </a:solidFill>
              </a:rPr>
              <a:t>уровня</a:t>
            </a:r>
            <a:r>
              <a:rPr lang="ru-RU" dirty="0" smtClean="0">
                <a:solidFill>
                  <a:schemeClr val="accent1"/>
                </a:solidFill>
              </a:rPr>
              <a:t> развития детей, в т.ч. в рамках мониторинга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</a:rPr>
              <a:t>оценки выполнения муниципального (государственного) задания посредством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их включения в показатели качества выполнения задания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распределения стимулирующего фонда оплаты труда работников ДОО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75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Целевые ориентиры </a:t>
            </a:r>
            <a:r>
              <a:rPr lang="ru-RU" dirty="0" smtClean="0">
                <a:solidFill>
                  <a:srgbClr val="FF0000"/>
                </a:solidFill>
              </a:rPr>
              <a:t>НЕ МОГУТ </a:t>
            </a:r>
            <a:r>
              <a:rPr lang="ru-RU" dirty="0" smtClean="0"/>
              <a:t>служить основанием для: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Целевые ориентиры поставлены для: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76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67544" y="1412776"/>
          <a:ext cx="82089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77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7624" y="1628800"/>
            <a:ext cx="6768752" cy="33123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 Освоение основной образовательной программы </a:t>
            </a:r>
            <a:r>
              <a:rPr lang="ru-RU" sz="3600" b="1" i="1" u="sng" dirty="0" smtClean="0">
                <a:solidFill>
                  <a:srgbClr val="00B050"/>
                </a:solidFill>
              </a:rPr>
              <a:t>не сопровождается </a:t>
            </a:r>
            <a:r>
              <a:rPr lang="ru-RU" sz="3600" b="1" i="1" dirty="0" smtClean="0">
                <a:solidFill>
                  <a:srgbClr val="FF0000"/>
                </a:solidFill>
              </a:rPr>
              <a:t>проведением промежуточных и итоговой аттестаций воспитанников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FF"/>
                </a:solidFill>
              </a:rPr>
              <a:t>Спасибо за внимание!!!</a:t>
            </a:r>
            <a:endParaRPr lang="ru-RU" sz="4800" b="1" dirty="0">
              <a:solidFill>
                <a:srgbClr val="FF00FF"/>
              </a:solidFill>
            </a:endParaRPr>
          </a:p>
        </p:txBody>
      </p:sp>
      <p:pic>
        <p:nvPicPr>
          <p:cNvPr id="4" name="Содержимое 8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63951" y="1582123"/>
            <a:ext cx="4041648" cy="453195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Приказ №1155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dirty="0" smtClean="0"/>
              <a:t>1.	Утвердить прилагаемый федеральный</a:t>
            </a:r>
            <a:br>
              <a:rPr lang="ru-RU" dirty="0" smtClean="0"/>
            </a:br>
            <a:r>
              <a:rPr lang="ru-RU" dirty="0" smtClean="0"/>
              <a:t>       государственный образовательный стандарт</a:t>
            </a:r>
            <a:br>
              <a:rPr lang="ru-RU" dirty="0" smtClean="0"/>
            </a:br>
            <a:r>
              <a:rPr lang="ru-RU" dirty="0" smtClean="0"/>
              <a:t>       дошкольного образования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2.	Признать утратившими силу приказы Министерства</a:t>
            </a:r>
            <a:br>
              <a:rPr lang="ru-RU" dirty="0" smtClean="0"/>
            </a:br>
            <a:r>
              <a:rPr lang="ru-RU" dirty="0" smtClean="0"/>
              <a:t>       образования и науки Российской Федерации: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b="1" dirty="0" smtClean="0"/>
              <a:t>от 23 ноября 2009 г. № 655 </a:t>
            </a:r>
            <a:r>
              <a:rPr lang="ru-RU" dirty="0" smtClean="0"/>
              <a:t>«Об утверждении и введении</a:t>
            </a:r>
            <a:br>
              <a:rPr lang="ru-RU" dirty="0" smtClean="0"/>
            </a:br>
            <a:r>
              <a:rPr lang="ru-RU" dirty="0" smtClean="0"/>
              <a:t>в действие федеральных государственных требований</a:t>
            </a:r>
            <a:br>
              <a:rPr lang="ru-RU" dirty="0" smtClean="0"/>
            </a:br>
            <a:r>
              <a:rPr lang="ru-RU" dirty="0" smtClean="0"/>
              <a:t>к структуре основной общеобразовательной программы дошкольного образования»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/>
              <a:t>от 20 июля 2011 г. № 2151 </a:t>
            </a:r>
            <a:r>
              <a:rPr lang="ru-RU" dirty="0" smtClean="0"/>
              <a:t>«Об утверждении федеральных государственных требований к условиям реализации основной общеобразовательной программы дошкольного образования»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3.	Настоящий приказ вступает в силу</a:t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b="1" dirty="0" smtClean="0"/>
              <a:t>с 1 января 2014 года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sz="4400" b="1" dirty="0" smtClean="0">
                <a:solidFill>
                  <a:srgbClr val="FF0000"/>
                </a:solidFill>
              </a:rPr>
              <a:t>ФГТ                         ФГОС ДО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435100" y="1524000"/>
          <a:ext cx="3657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Требования </a:t>
                      </a:r>
                      <a:r>
                        <a:rPr lang="ru-RU" sz="2800" baseline="0" dirty="0" smtClean="0"/>
                        <a:t> к структуре ООП ДОУ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Требования к условиям  реализации</a:t>
                      </a:r>
                      <a:r>
                        <a:rPr lang="ru-RU" sz="2800" baseline="0" dirty="0" smtClean="0"/>
                        <a:t>  ООП ДОУ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5276850" y="1524000"/>
          <a:ext cx="3657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Требования  к структуре  ООП ДОУ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Требования к условиям  реализации  ООП ДОУ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Требования к  результатам  освоения  ООП ДОУ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382</TotalTime>
  <Words>2727</Words>
  <Application>Microsoft Office PowerPoint</Application>
  <PresentationFormat>Экран (4:3)</PresentationFormat>
  <Paragraphs>553</Paragraphs>
  <Slides>78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8" baseType="lpstr">
      <vt:lpstr>Arial</vt:lpstr>
      <vt:lpstr>Calibri</vt:lpstr>
      <vt:lpstr>Candara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МБДОУ г. Иркутска детский сад № 179</vt:lpstr>
      <vt:lpstr>Презентация PowerPoint</vt:lpstr>
      <vt:lpstr>ФЕДЕРАЛЬНЫЙ ЗАКОН «Об образовании в Российской Федерации»</vt:lpstr>
      <vt:lpstr>ФГОС ДО:</vt:lpstr>
      <vt:lpstr>Презентация PowerPoint</vt:lpstr>
      <vt:lpstr>Стандартизация системы дошкольного образования</vt:lpstr>
      <vt:lpstr>Презентация PowerPoint</vt:lpstr>
      <vt:lpstr>Приказ №1155</vt:lpstr>
      <vt:lpstr>          ФГТ                         ФГОС ДО</vt:lpstr>
      <vt:lpstr>ФГОС ДО.   Структура документа</vt:lpstr>
      <vt:lpstr>Цели ФГОС ДО</vt:lpstr>
      <vt:lpstr>Задачи ФГОС ДО</vt:lpstr>
      <vt:lpstr>Задачи ФГОС ДО</vt:lpstr>
      <vt:lpstr>Назначение ФГОС ДО</vt:lpstr>
      <vt:lpstr>Требования к структуре образовательной программы дошкольного образования и ее объему</vt:lpstr>
      <vt:lpstr>Программа определяет содержание и организацию образовательной деятельности на уровне дошкольного образования. Структурные подразделения в одной Организации (Группы) могут реализовывать разные Программы. </vt:lpstr>
      <vt:lpstr>Программа разрабатывается и утверждается Организацией самостоятельно в соответствии с настоящим Стандартом и с учетом Примерных программ.</vt:lpstr>
      <vt:lpstr>Образовательные области</vt:lpstr>
      <vt:lpstr>ФГОС. Образовательные области </vt:lpstr>
      <vt:lpstr>Содержание образовательных областей</vt:lpstr>
      <vt:lpstr>ФГОС ДО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Программа состоит из  обязательной части и  части, формируемой участниками образовательных отношений. Обе части являются взаимодополняющими и необходимыми с точки зрения Стандарта </vt:lpstr>
      <vt:lpstr>            ФГТ                    ФГОС</vt:lpstr>
      <vt:lpstr>Структура основной образовательной программы</vt:lpstr>
      <vt:lpstr>Дополнительный раздел Программы</vt:lpstr>
      <vt:lpstr>Содержание краткой презентации</vt:lpstr>
      <vt:lpstr> Требования к условиям реализации ООП ДО:  </vt:lpstr>
      <vt:lpstr>Презентация PowerPoint</vt:lpstr>
      <vt:lpstr>Презентация PowerPoint</vt:lpstr>
      <vt:lpstr>Психолого-педагогические условия реализации Программы</vt:lpstr>
      <vt:lpstr>Психолого-педагогические условия реализации Программы (продолжение)</vt:lpstr>
      <vt:lpstr>Психолого-педагогические условия реализации Программы (продолжение)</vt:lpstr>
      <vt:lpstr>Психолого-педагогические условия реализации Программы (продолжение)</vt:lpstr>
      <vt:lpstr>Оценка индивидуального развития детей</vt:lpstr>
      <vt:lpstr>Условия, необходимые для создания социальной ситуации развития детей (основные компетенции педагогических работников)</vt:lpstr>
      <vt:lpstr>Условия, необходимые для создания социальной ситуации развития детей (основные компетенции педагогических работников)  (продолжение)</vt:lpstr>
      <vt:lpstr>Условия, необходимые для создания социальной ситуации развития детей (основные компетенции педагогических работников)  (продолжение)</vt:lpstr>
      <vt:lpstr>Условия, необходимые для создания социальной ситуации развития детей (основные компетенции педагогических работников)  (продолжение)</vt:lpstr>
      <vt:lpstr>Условия, необходимые для создания социальной ситуации развития детей (основные компетенции педагогических работников)  (продолжение)</vt:lpstr>
      <vt:lpstr>В ДОО должны быть созданы условия для:</vt:lpstr>
      <vt:lpstr>Условия для работы с детьми с ОВЗ</vt:lpstr>
      <vt:lpstr>Организация должна создавать возможности:</vt:lpstr>
      <vt:lpstr>Максимально допустимый объём образовательной нагрузки </vt:lpstr>
      <vt:lpstr>Презентация PowerPoint</vt:lpstr>
      <vt:lpstr>Развивающая предметно-пространственная среда должна обеспечивать:</vt:lpstr>
      <vt:lpstr>Развивающая предметно-пространственная среда должна обеспечивать:</vt:lpstr>
      <vt:lpstr>Развивающая предметно-пространственная среда должна обеспечивать:</vt:lpstr>
      <vt:lpstr>Развивающая предметно-пространственная среда должна быть:</vt:lpstr>
      <vt:lpstr>Насыщенность среды</vt:lpstr>
      <vt:lpstr>Насыщенность среды (продолжение)</vt:lpstr>
      <vt:lpstr>Насыщенность среды (продолжение)</vt:lpstr>
      <vt:lpstr>Трансформируемость среды</vt:lpstr>
      <vt:lpstr>Полифункциональность среды</vt:lpstr>
      <vt:lpstr>Вариативность среды</vt:lpstr>
      <vt:lpstr>Доступность среды</vt:lpstr>
      <vt:lpstr>Безопасность среды</vt:lpstr>
      <vt:lpstr>Презентация PowerPoint</vt:lpstr>
      <vt:lpstr>Реализация Программы обеспечивается кадрами:</vt:lpstr>
      <vt:lpstr>Презентация PowerPoint</vt:lpstr>
      <vt:lpstr>Требования к материально-техническим условиям включают:</vt:lpstr>
      <vt:lpstr>Презентация PowerPoint</vt:lpstr>
      <vt:lpstr>Финансовые условия реализации Программы должны:</vt:lpstr>
      <vt:lpstr>4.Требования  к результатам</vt:lpstr>
      <vt:lpstr>Специфика результатов освоения основной образовательной программы</vt:lpstr>
      <vt:lpstr>Целевые ориентиры дошкольного образования (ЦО)</vt:lpstr>
      <vt:lpstr>Целевые ориентиры НЕ МОГУТ служить основанием для:</vt:lpstr>
      <vt:lpstr>Целевые ориентиры поставлены для:</vt:lpstr>
      <vt:lpstr>Презентация PowerPoint</vt:lpstr>
      <vt:lpstr>Спасибо за внимание!!!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Веневское  МДОУ детский сад №5 комбинированного вида</dc:title>
  <dc:creator>Admin</dc:creator>
  <cp:lastModifiedBy>Ленчик</cp:lastModifiedBy>
  <cp:revision>39</cp:revision>
  <dcterms:created xsi:type="dcterms:W3CDTF">2014-01-28T04:45:39Z</dcterms:created>
  <dcterms:modified xsi:type="dcterms:W3CDTF">2016-03-21T16:29:39Z</dcterms:modified>
</cp:coreProperties>
</file>